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slideMasters/slideMaster2.xml" ContentType="application/vnd.openxmlformats-officedocument.presentationml.slideMaster+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Masters/notesMaster1.xml" ContentType="application/vnd.openxmlformats-officedocument.presentationml.notes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notesSlides/notesSlide1.xml" ContentType="application/vnd.openxmlformats-officedocument.presentationml.notesSlide+xml"/>
  <Override PartName="/ppt/slides/slide3.xml" ContentType="application/vnd.openxmlformats-officedocument.presentationml.slide+xml"/>
  <Override PartName="/ppt/slides/slide4.xml" ContentType="application/vnd.openxmlformats-officedocument.presentationml.slide+xml"/>
  <Override PartName="/ppt/tags/tag1.xml" ContentType="application/vnd.openxmlformats-officedocument.presentationml.tags+xml"/>
  <Override PartName="/ppt/slides/slide5.xml" ContentType="application/vnd.openxmlformats-officedocument.presentationml.slide+xml"/>
  <Override PartName="/ppt/tags/tag2.xml" ContentType="application/vnd.openxmlformats-officedocument.presentationml.tags+xml"/>
  <Override PartName="/ppt/slides/slide6.xml" ContentType="application/vnd.openxmlformats-officedocument.presentationml.slide+xml"/>
  <Override PartName="/ppt/slides/slide7.xml" ContentType="application/vnd.openxmlformats-officedocument.presentationml.slide+xml"/>
  <Override PartName="/ppt/notesSlides/notesSlide2.xml" ContentType="application/vnd.openxmlformats-officedocument.presentationml.notesSlide+xml"/>
  <Override PartName="/ppt/slides/slide8.xml" ContentType="application/vnd.openxmlformats-officedocument.presentationml.slide+xml"/>
  <Override PartName="/ppt/tags/tag3.xml" ContentType="application/vnd.openxmlformats-officedocument.presentationml.tags+xml"/>
  <Override PartName="/ppt/tags/tag4.xml" ContentType="application/vnd.openxmlformats-officedocument.presentationml.tags+xml"/>
  <Override PartName="/ppt/notesSlides/notesSlide3.xml" ContentType="application/vnd.openxmlformats-officedocument.presentationml.notesSlide+xml"/>
  <Override PartName="/ppt/slides/slide9.xml" ContentType="application/vnd.openxmlformats-officedocument.presentationml.slide+xml"/>
  <Override PartName="/ppt/tags/tag5.xml" ContentType="application/vnd.openxmlformats-officedocument.presentationml.tags+xml"/>
  <Override PartName="/ppt/notesSlides/notesSlide4.xml" ContentType="application/vnd.openxmlformats-officedocument.presentationml.notesSlide+xml"/>
  <Override PartName="/ppt/slides/slide10.xml" ContentType="application/vnd.openxmlformats-officedocument.presentationml.slide+xml"/>
  <Override PartName="/ppt/tags/tag6.xml" ContentType="application/vnd.openxmlformats-officedocument.presentationml.tags+xml"/>
  <Override PartName="/ppt/tags/tag7.xml" ContentType="application/vnd.openxmlformats-officedocument.presentationml.tags+xml"/>
  <Override PartName="/ppt/notesSlides/notesSlide5.xml" ContentType="application/vnd.openxmlformats-officedocument.presentationml.notesSlide+xml"/>
  <Override PartName="/ppt/slides/slide11.xml" ContentType="application/vnd.openxmlformats-officedocument.presentationml.slide+xml"/>
  <Override PartName="/ppt/slides/slide12.xml" ContentType="application/vnd.openxmlformats-officedocument.presentationml.slide+xml"/>
  <Override PartName="/ppt/tags/tag8.xml" ContentType="application/vnd.openxmlformats-officedocument.presentationml.tags+xml"/>
  <Override PartName="/ppt/notesSlides/notesSlide6.xml" ContentType="application/vnd.openxmlformats-officedocument.presentationml.notesSlide+xml"/>
  <Override PartName="/ppt/slides/slide13.xml" ContentType="application/vnd.openxmlformats-officedocument.presentationml.slide+xml"/>
  <Override PartName="/ppt/tags/tag9.xml" ContentType="application/vnd.openxmlformats-officedocument.presentationml.tags+xml"/>
  <Override PartName="/ppt/tags/tag10.xml" ContentType="application/vnd.openxmlformats-officedocument.presentationml.tags+xml"/>
  <Override PartName="/ppt/notesSlides/notesSlide7.xml" ContentType="application/vnd.openxmlformats-officedocument.presentationml.notesSlide+xml"/>
  <Override PartName="/ppt/slides/slide14.xml" ContentType="application/vnd.openxmlformats-officedocument.presentationml.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8.xml" ContentType="application/vnd.openxmlformats-officedocument.presentationml.notesSlide+xml"/>
  <Override PartName="/ppt/slides/slide15.xml" ContentType="application/vnd.openxmlformats-officedocument.presentationml.slide+xml"/>
  <Override PartName="/ppt/slides/slide16.xml" ContentType="application/vnd.openxmlformats-officedocument.presentationml.slide+xml"/>
  <Override PartName="/ppt/tags/tag14.xml" ContentType="application/vnd.openxmlformats-officedocument.presentationml.tags+xml"/>
  <Override PartName="/ppt/notesSlides/notesSlide9.xml" ContentType="application/vnd.openxmlformats-officedocument.presentationml.notesSlide+xml"/>
  <Override PartName="/ppt/slides/slide17.xml" ContentType="application/vnd.openxmlformats-officedocument.presentationml.slide+xml"/>
  <Override PartName="/ppt/notesSlides/notesSlide10.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bookmarkIdSeed="290">
  <p:sldMasterIdLst>
    <p:sldMasterId id="2147483648" r:id="rId1"/>
    <p:sldMasterId id="2147483649" r:id="rId2"/>
  </p:sldMasterIdLst>
  <p:notesMasterIdLst>
    <p:notesMasterId r:id="rId3"/>
  </p:notesMasterIdLst>
  <p:sldIdLst>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type="screen16x9" cy="6858000" cx="12192000"/>
  <p:notesSz cx="6858000" cy="9144000"/>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454545"/>
    <a:srgbClr val="7D7D7D"/>
    <a:srgbClr val="A5A5A5"/>
    <a:srgbClr val="5B9BD5"/>
    <a:srgbClr val="9999FF"/>
    <a:srgbClr val="0066CC"/>
    <a:srgbClr val="CC0099"/>
    <a:srgbClr val="1B3E2F"/>
    <a:srgbClr val="68B92E"/>
    <a:srgbClr val="1B3D2F"/>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8966" autoAdjust="0"/>
    <p:restoredTop sz="96366" autoAdjust="0"/>
  </p:normalViewPr>
  <p:slideViewPr>
    <p:cSldViewPr showGuides="1" snapToGrid="0">
      <p:cViewPr varScale="1">
        <p:scale>
          <a:sx n="98" d="100"/>
          <a:sy n="98" d="100"/>
        </p:scale>
        <p:origin x="90" y="354"/>
      </p:cViewPr>
      <p:guideLst>
        <p:guide orient="horz" pos="2156"/>
        <p:guide pos="3909"/>
      </p:guideLst>
    </p:cSldViewPr>
  </p:slideViewPr>
  <p:outlineViewPr>
    <p:cViewPr>
      <p:scale>
        <a:sx n="33" d="100"/>
        <a:sy n="33" d="100"/>
      </p:scale>
      <p:origin x="0" y="-156"/>
    </p:cViewPr>
  </p:outlineViewPr>
  <p:notesTextViewPr>
    <p:cViewPr>
      <p:scale>
        <a:sx n="3" d="2"/>
        <a:sy n="3" d="2"/>
      </p:scale>
      <p:origin x="0" y="0"/>
    </p:cViewPr>
  </p:notesTextViewPr>
  <p:notesViewPr>
    <p:cSldViewPr snapToGrid="0">
      <p:cViewPr varScale="1">
        <p:scale>
          <a:sx n="87" d="100"/>
          <a:sy n="87" d="100"/>
        </p:scale>
        <p:origin x="3840" y="78"/>
      </p:cViewPr>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tableStyles" Target="tableStyles.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21" name=""/>
        <p:cNvGrpSpPr/>
        <p:nvPr/>
      </p:nvGrpSpPr>
      <p:grpSpPr>
        <a:xfrm>
          <a:off x="0" y="0"/>
          <a:ext cx="0" cy="0"/>
          <a:chOff x="0" y="0"/>
          <a:chExt cx="0" cy="0"/>
        </a:xfrm>
      </p:grpSpPr>
      <p:sp>
        <p:nvSpPr>
          <p:cNvPr id="1048750" name="页眉占位符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altLang="en-US" lang="zh-CN"/>
          </a:p>
        </p:txBody>
      </p:sp>
      <p:sp>
        <p:nvSpPr>
          <p:cNvPr id="1048751" name="日期占位符 2"/>
          <p:cNvSpPr>
            <a:spLocks noGrp="1"/>
          </p:cNvSpPr>
          <p:nvPr>
            <p:ph type="dt" idx="1"/>
          </p:nvPr>
        </p:nvSpPr>
        <p:spPr>
          <a:xfrm>
            <a:off x="3884613" y="0"/>
            <a:ext cx="2971800" cy="458788"/>
          </a:xfrm>
          <a:prstGeom prst="rect"/>
        </p:spPr>
        <p:txBody>
          <a:bodyPr bIns="45720" lIns="91440" rIns="91440" rtlCol="0" tIns="45720" vert="horz"/>
          <a:lstStyle>
            <a:lvl1pPr algn="r">
              <a:defRPr sz="1200"/>
            </a:lvl1pPr>
          </a:lstStyle>
          <a:p>
            <a:fld id="{DC87C4DA-E0FD-49E5-87A2-6498FE813F51}" type="datetimeFigureOut">
              <a:rPr altLang="en-US" lang="zh-CN" smtClean="0"/>
            </a:fld>
            <a:endParaRPr altLang="en-US" lang="zh-CN"/>
          </a:p>
        </p:txBody>
      </p:sp>
      <p:sp>
        <p:nvSpPr>
          <p:cNvPr id="1048752" name="幻灯片图像占位符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altLang="en-US" lang="zh-CN"/>
          </a:p>
        </p:txBody>
      </p:sp>
      <p:sp>
        <p:nvSpPr>
          <p:cNvPr id="1048753" name="备注占位符 4"/>
          <p:cNvSpPr>
            <a:spLocks noGrp="1"/>
          </p:cNvSpPr>
          <p:nvPr>
            <p:ph type="body" sz="quarter" idx="3"/>
          </p:nvPr>
        </p:nvSpPr>
        <p:spPr>
          <a:xfrm>
            <a:off x="685800" y="4400550"/>
            <a:ext cx="5486400" cy="3600450"/>
          </a:xfrm>
          <a:prstGeom prst="rect"/>
        </p:spPr>
        <p:txBody>
          <a:bodyPr bIns="45720" lIns="91440" rIns="91440" rtlCol="0" tIns="45720" vert="horz"/>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754" name="页脚占位符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vl1pPr>
          </a:lstStyle>
          <a:p>
            <a:endParaRPr altLang="en-US" lang="zh-CN"/>
          </a:p>
        </p:txBody>
      </p:sp>
      <p:sp>
        <p:nvSpPr>
          <p:cNvPr id="1048755" name="灯片编号占位符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vl1pPr>
          </a:lstStyle>
          <a:p>
            <a:fld id="{F440C82D-2687-4AEF-B221-55CB30CBFBDB}" type="slidenum">
              <a:rPr altLang="en-US" lang="zh-CN" smtClean="0"/>
            </a:fld>
            <a:endParaRPr altLang="en-US" lang="zh-CN"/>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599" name="幻灯片图像占位符 1"/>
          <p:cNvSpPr>
            <a:spLocks noChangeAspect="1" noRot="1" noGrp="1" noTextEdit="1"/>
          </p:cNvSpPr>
          <p:nvPr>
            <p:ph type="sldImg"/>
          </p:nvPr>
        </p:nvSpPr>
        <p:spPr bwMode="auto">
          <a:noFill/>
          <a:ln>
            <a:solidFill>
              <a:srgbClr val="000000"/>
            </a:solidFill>
            <a:miter lim="800000"/>
          </a:ln>
        </p:spPr>
      </p:sp>
      <p:sp>
        <p:nvSpPr>
          <p:cNvPr id="1048600" name="备注占位符 2"/>
          <p:cNvSpPr>
            <a:spLocks noGrp="1"/>
          </p:cNvSpPr>
          <p:nvPr>
            <p:ph type="body" idx="1"/>
          </p:nvPr>
        </p:nvSpPr>
        <p:spPr bwMode="auto">
          <a:noFill/>
        </p:spPr>
        <p:txBody>
          <a:bodyPr anchor="t" anchorCtr="0" compatLnSpc="1" numCol="1" wrap="square"/>
          <a:p>
            <a:pPr>
              <a:spcBef>
                <a:spcPct val="0"/>
              </a:spcBef>
            </a:pPr>
            <a:endParaRPr altLang="en-US" lang="zh-CN"/>
          </a:p>
        </p:txBody>
      </p:sp>
      <p:sp>
        <p:nvSpPr>
          <p:cNvPr id="1048601" name="灯片编号占位符 3"/>
          <p:cNvSpPr>
            <a:spLocks noGrp="1"/>
          </p:cNvSpPr>
          <p:nvPr>
            <p:ph type="sldNum" sz="quarter" idx="5"/>
          </p:nvPr>
        </p:nvSpPr>
        <p:spPr bwMode="auto">
          <a:noFill/>
        </p:spPr>
        <p:txBody>
          <a:bodyPr/>
          <a:lstStyle>
            <a:lvl1pPr>
              <a:defRPr>
                <a:solidFill>
                  <a:schemeClr val="tx1"/>
                </a:solidFill>
                <a:latin typeface="Arial" panose="020B0604020202020204" pitchFamily="34" charset="0"/>
                <a:ea typeface="微软雅黑" panose="020B0503020204020204" pitchFamily="34" charset="-122"/>
              </a:defRPr>
            </a:lvl1pPr>
            <a:lvl2pPr indent="-285750" marL="742950">
              <a:defRPr>
                <a:solidFill>
                  <a:schemeClr val="tx1"/>
                </a:solidFill>
                <a:latin typeface="Arial" panose="020B0604020202020204" pitchFamily="34" charset="0"/>
                <a:ea typeface="微软雅黑" panose="020B0503020204020204" pitchFamily="34" charset="-122"/>
              </a:defRPr>
            </a:lvl2pPr>
            <a:lvl3pPr indent="-228600" marL="1143000">
              <a:defRPr>
                <a:solidFill>
                  <a:schemeClr val="tx1"/>
                </a:solidFill>
                <a:latin typeface="Arial" panose="020B0604020202020204" pitchFamily="34" charset="0"/>
                <a:ea typeface="微软雅黑" panose="020B0503020204020204" pitchFamily="34" charset="-122"/>
              </a:defRPr>
            </a:lvl3pPr>
            <a:lvl4pPr indent="-228600" marL="1600200">
              <a:defRPr>
                <a:solidFill>
                  <a:schemeClr val="tx1"/>
                </a:solidFill>
                <a:latin typeface="Arial" panose="020B0604020202020204" pitchFamily="34" charset="0"/>
                <a:ea typeface="微软雅黑" panose="020B0503020204020204" pitchFamily="34" charset="-122"/>
              </a:defRPr>
            </a:lvl4pPr>
            <a:lvl5pPr indent="-228600" marL="2057400">
              <a:defRPr>
                <a:solidFill>
                  <a:schemeClr val="tx1"/>
                </a:solidFill>
                <a:latin typeface="Arial" panose="020B0604020202020204" pitchFamily="34" charset="0"/>
                <a:ea typeface="微软雅黑" panose="020B0503020204020204" pitchFamily="34" charset="-122"/>
              </a:defRPr>
            </a:lvl5pPr>
            <a:lvl6pPr fontAlgn="base" indent="-228600" marL="251460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fontAlgn="base" indent="-228600" marL="297180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fontAlgn="base" indent="-228600" marL="342900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fontAlgn="base" indent="-228600" marL="388620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r" defTabSz="914400" eaLnBrk="1" fontAlgn="base" hangingPunct="1" indent="0" latinLnBrk="0" lvl="0" marL="0" marR="0" rtl="0">
              <a:lnSpc>
                <a:spcPct val="100000"/>
              </a:lnSpc>
              <a:spcBef>
                <a:spcPct val="0"/>
              </a:spcBef>
              <a:spcAft>
                <a:spcPct val="0"/>
              </a:spcAft>
              <a:buClrTx/>
              <a:buSzTx/>
              <a:buFontTx/>
              <a:buNone/>
            </a:pPr>
            <a:fld id="{74007497-354A-4B73-86F1-FB7EC8394654}" type="slidenum">
              <a:rPr altLang="en-US" baseline="0" b="0" cap="none" sz="1200" i="0" kern="1200" kumimoji="0" lang="zh-CN" noProof="0" normalizeH="0" spc="0" strike="noStrike" u="none" smtClean="0">
                <a:ln>
                  <a:noFill/>
                </a:ln>
                <a:solidFill>
                  <a:prstClr val="black"/>
                </a:solidFill>
                <a:effectLst/>
                <a:uLnTx/>
                <a:uFillTx/>
                <a:latin typeface="等线" panose="02010600030101010101" pitchFamily="2" charset="-122"/>
                <a:ea typeface="等线" panose="02010600030101010101" pitchFamily="2" charset="-122"/>
                <a:cs typeface="+mn-cs"/>
              </a:rPr>
            </a:fld>
            <a:endParaRPr altLang="en-US" baseline="0" b="0" cap="none" sz="1200" i="0" kern="1200" kumimoji="0" lang="zh-CN" noProof="0" normalizeH="0" spc="0" strike="noStrike" u="none">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96" name=""/>
        <p:cNvGrpSpPr/>
        <p:nvPr/>
      </p:nvGrpSpPr>
      <p:grpSpPr>
        <a:xfrm>
          <a:off x="0" y="0"/>
          <a:ext cx="0" cy="0"/>
          <a:chOff x="0" y="0"/>
          <a:chExt cx="0" cy="0"/>
        </a:xfrm>
      </p:grpSpPr>
      <p:sp>
        <p:nvSpPr>
          <p:cNvPr id="1048680" name="幻灯片图像占位符 1"/>
          <p:cNvSpPr>
            <a:spLocks noChangeAspect="1" noRot="1" noGrp="1"/>
          </p:cNvSpPr>
          <p:nvPr>
            <p:ph type="sldImg"/>
          </p:nvPr>
        </p:nvSpPr>
        <p:spPr/>
      </p:sp>
      <p:sp>
        <p:nvSpPr>
          <p:cNvPr id="1048681" name="备注占位符 2"/>
          <p:cNvSpPr>
            <a:spLocks noGrp="1"/>
          </p:cNvSpPr>
          <p:nvPr>
            <p:ph type="body" idx="1"/>
          </p:nvPr>
        </p:nvSpPr>
        <p:spPr/>
        <p:txBody>
          <a:bodyPr/>
          <a:p>
            <a:endParaRPr altLang="en-US" dirty="0" lang="zh-CN"/>
          </a:p>
        </p:txBody>
      </p:sp>
      <p:sp>
        <p:nvSpPr>
          <p:cNvPr id="1048682" name="灯片编号占位符 3"/>
          <p:cNvSpPr>
            <a:spLocks noGrp="1"/>
          </p:cNvSpPr>
          <p:nvPr>
            <p:ph type="sldNum" sz="quarter" idx="10"/>
          </p:nvPr>
        </p:nvSpPr>
        <p:spPr/>
        <p:txBody>
          <a:bodyPr/>
          <a:p>
            <a:fld id="{F440C82D-2687-4AEF-B221-55CB30CBFBDB}" type="slidenum">
              <a:rPr altLang="en-US" lang="zh-CN" smtClean="0"/>
            </a:fld>
            <a:endParaRPr altLang="en-US" 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627" name="幻灯片图像占位符 1"/>
          <p:cNvSpPr>
            <a:spLocks noChangeAspect="1" noRot="1" noGrp="1"/>
          </p:cNvSpPr>
          <p:nvPr>
            <p:ph type="sldImg"/>
          </p:nvPr>
        </p:nvSpPr>
        <p:spPr/>
      </p:sp>
      <p:sp>
        <p:nvSpPr>
          <p:cNvPr id="1048628" name="备注占位符 2"/>
          <p:cNvSpPr>
            <a:spLocks noGrp="1"/>
          </p:cNvSpPr>
          <p:nvPr>
            <p:ph type="body" idx="1"/>
          </p:nvPr>
        </p:nvSpPr>
        <p:spPr/>
        <p:txBody>
          <a:bodyPr/>
          <a:p>
            <a:endParaRPr altLang="en-US" dirty="0" lang="zh-CN"/>
          </a:p>
        </p:txBody>
      </p:sp>
      <p:sp>
        <p:nvSpPr>
          <p:cNvPr id="1048629" name="灯片编号占位符 3"/>
          <p:cNvSpPr>
            <a:spLocks noGrp="1"/>
          </p:cNvSpPr>
          <p:nvPr>
            <p:ph type="sldNum" sz="quarter" idx="10"/>
          </p:nvPr>
        </p:nvSpPr>
        <p:spPr/>
        <p:txBody>
          <a:bodyPr/>
          <a:p>
            <a:fld id="{F440C82D-2687-4AEF-B221-55CB30CBFBDB}" type="slidenum">
              <a:rPr altLang="en-US" lang="zh-CN" smtClean="0"/>
            </a:fld>
            <a:endParaRPr altLang="en-US" 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p:sp>
        <p:nvSpPr>
          <p:cNvPr id="1048632" name="幻灯片图像占位符 1"/>
          <p:cNvSpPr>
            <a:spLocks noChangeAspect="1" noRot="1" noGrp="1"/>
          </p:cNvSpPr>
          <p:nvPr>
            <p:ph type="sldImg"/>
          </p:nvPr>
        </p:nvSpPr>
        <p:spPr/>
      </p:sp>
      <p:sp>
        <p:nvSpPr>
          <p:cNvPr id="1048633" name="备注占位符 2"/>
          <p:cNvSpPr>
            <a:spLocks noGrp="1"/>
          </p:cNvSpPr>
          <p:nvPr>
            <p:ph type="body" idx="1"/>
          </p:nvPr>
        </p:nvSpPr>
        <p:spPr/>
        <p:txBody>
          <a:bodyPr/>
          <a:p>
            <a:endParaRPr altLang="en-US" dirty="0" lang="zh-CN"/>
          </a:p>
        </p:txBody>
      </p:sp>
      <p:sp>
        <p:nvSpPr>
          <p:cNvPr id="1048634" name="灯片编号占位符 3"/>
          <p:cNvSpPr>
            <a:spLocks noGrp="1"/>
          </p:cNvSpPr>
          <p:nvPr>
            <p:ph type="sldNum" sz="quarter" idx="10"/>
          </p:nvPr>
        </p:nvSpPr>
        <p:spPr/>
        <p:txBody>
          <a:bodyPr/>
          <a:p>
            <a:fld id="{F440C82D-2687-4AEF-B221-55CB30CBFBDB}" type="slidenum">
              <a:rPr altLang="en-US" lang="zh-CN" smtClean="0"/>
            </a:fld>
            <a:endParaRPr altLang="en-US" 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74" name=""/>
        <p:cNvGrpSpPr/>
        <p:nvPr/>
      </p:nvGrpSpPr>
      <p:grpSpPr>
        <a:xfrm>
          <a:off x="0" y="0"/>
          <a:ext cx="0" cy="0"/>
          <a:chOff x="0" y="0"/>
          <a:chExt cx="0" cy="0"/>
        </a:xfrm>
      </p:grpSpPr>
      <p:sp>
        <p:nvSpPr>
          <p:cNvPr id="1048637" name="幻灯片图像占位符 1"/>
          <p:cNvSpPr>
            <a:spLocks noChangeAspect="1" noRot="1" noGrp="1"/>
          </p:cNvSpPr>
          <p:nvPr>
            <p:ph type="sldImg"/>
          </p:nvPr>
        </p:nvSpPr>
        <p:spPr/>
      </p:sp>
      <p:sp>
        <p:nvSpPr>
          <p:cNvPr id="1048638" name="备注占位符 2"/>
          <p:cNvSpPr>
            <a:spLocks noGrp="1"/>
          </p:cNvSpPr>
          <p:nvPr>
            <p:ph type="body" idx="1"/>
          </p:nvPr>
        </p:nvSpPr>
        <p:spPr/>
        <p:txBody>
          <a:bodyPr/>
          <a:p>
            <a:endParaRPr altLang="en-US" dirty="0" lang="zh-CN"/>
          </a:p>
        </p:txBody>
      </p:sp>
      <p:sp>
        <p:nvSpPr>
          <p:cNvPr id="1048639" name="灯片编号占位符 3"/>
          <p:cNvSpPr>
            <a:spLocks noGrp="1"/>
          </p:cNvSpPr>
          <p:nvPr>
            <p:ph type="sldNum" sz="quarter" idx="10"/>
          </p:nvPr>
        </p:nvSpPr>
        <p:spPr/>
        <p:txBody>
          <a:bodyPr/>
          <a:p>
            <a:fld id="{F440C82D-2687-4AEF-B221-55CB30CBFBDB}" type="slidenum">
              <a:rPr altLang="en-US" lang="zh-CN" smtClean="0"/>
            </a:fld>
            <a:endParaRPr altLang="en-US" 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p:sp>
        <p:nvSpPr>
          <p:cNvPr id="1048642" name="幻灯片图像占位符 1"/>
          <p:cNvSpPr>
            <a:spLocks noChangeAspect="1" noRot="1" noGrp="1"/>
          </p:cNvSpPr>
          <p:nvPr>
            <p:ph type="sldImg"/>
          </p:nvPr>
        </p:nvSpPr>
        <p:spPr/>
      </p:sp>
      <p:sp>
        <p:nvSpPr>
          <p:cNvPr id="1048643" name="备注占位符 2"/>
          <p:cNvSpPr>
            <a:spLocks noGrp="1"/>
          </p:cNvSpPr>
          <p:nvPr>
            <p:ph type="body" idx="1"/>
          </p:nvPr>
        </p:nvSpPr>
        <p:spPr/>
        <p:txBody>
          <a:bodyPr/>
          <a:p>
            <a:endParaRPr altLang="en-US" dirty="0" lang="zh-CN"/>
          </a:p>
        </p:txBody>
      </p:sp>
      <p:sp>
        <p:nvSpPr>
          <p:cNvPr id="1048644" name="灯片编号占位符 3"/>
          <p:cNvSpPr>
            <a:spLocks noGrp="1"/>
          </p:cNvSpPr>
          <p:nvPr>
            <p:ph type="sldNum" sz="quarter" idx="10"/>
          </p:nvPr>
        </p:nvSpPr>
        <p:spPr/>
        <p:txBody>
          <a:bodyPr/>
          <a:p>
            <a:fld id="{F440C82D-2687-4AEF-B221-55CB30CBFBDB}" type="slidenum">
              <a:rPr altLang="en-US" lang="zh-CN" smtClean="0"/>
            </a:fld>
            <a:endParaRPr altLang="en-US" 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sp>
        <p:nvSpPr>
          <p:cNvPr id="1048651" name="幻灯片图像占位符 1"/>
          <p:cNvSpPr>
            <a:spLocks noChangeAspect="1" noRot="1" noGrp="1"/>
          </p:cNvSpPr>
          <p:nvPr>
            <p:ph type="sldImg"/>
          </p:nvPr>
        </p:nvSpPr>
        <p:spPr/>
      </p:sp>
      <p:sp>
        <p:nvSpPr>
          <p:cNvPr id="1048652" name="备注占位符 2"/>
          <p:cNvSpPr>
            <a:spLocks noGrp="1"/>
          </p:cNvSpPr>
          <p:nvPr>
            <p:ph type="body" idx="1"/>
          </p:nvPr>
        </p:nvSpPr>
        <p:spPr/>
        <p:txBody>
          <a:bodyPr/>
          <a:p>
            <a:endParaRPr altLang="en-US" dirty="0" lang="zh-CN"/>
          </a:p>
        </p:txBody>
      </p:sp>
      <p:sp>
        <p:nvSpPr>
          <p:cNvPr id="1048653" name="灯片编号占位符 3"/>
          <p:cNvSpPr>
            <a:spLocks noGrp="1"/>
          </p:cNvSpPr>
          <p:nvPr>
            <p:ph type="sldNum" sz="quarter" idx="10"/>
          </p:nvPr>
        </p:nvSpPr>
        <p:spPr/>
        <p:txBody>
          <a:bodyPr/>
          <a:p>
            <a:fld id="{F440C82D-2687-4AEF-B221-55CB30CBFBDB}" type="slidenum">
              <a:rPr altLang="en-US" lang="zh-CN" smtClean="0"/>
            </a:fld>
            <a:endParaRPr altLang="en-US" 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84" name=""/>
        <p:cNvGrpSpPr/>
        <p:nvPr/>
      </p:nvGrpSpPr>
      <p:grpSpPr>
        <a:xfrm>
          <a:off x="0" y="0"/>
          <a:ext cx="0" cy="0"/>
          <a:chOff x="0" y="0"/>
          <a:chExt cx="0" cy="0"/>
        </a:xfrm>
      </p:grpSpPr>
      <p:sp>
        <p:nvSpPr>
          <p:cNvPr id="1048658" name="幻灯片图像占位符 1"/>
          <p:cNvSpPr>
            <a:spLocks noChangeAspect="1" noRot="1" noGrp="1"/>
          </p:cNvSpPr>
          <p:nvPr>
            <p:ph type="sldImg"/>
          </p:nvPr>
        </p:nvSpPr>
        <p:spPr/>
      </p:sp>
      <p:sp>
        <p:nvSpPr>
          <p:cNvPr id="1048659" name="备注占位符 2"/>
          <p:cNvSpPr>
            <a:spLocks noGrp="1"/>
          </p:cNvSpPr>
          <p:nvPr>
            <p:ph type="body" idx="1"/>
          </p:nvPr>
        </p:nvSpPr>
        <p:spPr/>
        <p:txBody>
          <a:bodyPr/>
          <a:p>
            <a:endParaRPr altLang="en-US" dirty="0" lang="zh-CN"/>
          </a:p>
        </p:txBody>
      </p:sp>
      <p:sp>
        <p:nvSpPr>
          <p:cNvPr id="1048660" name="灯片编号占位符 3"/>
          <p:cNvSpPr>
            <a:spLocks noGrp="1"/>
          </p:cNvSpPr>
          <p:nvPr>
            <p:ph type="sldNum" sz="quarter" idx="10"/>
          </p:nvPr>
        </p:nvSpPr>
        <p:spPr/>
        <p:txBody>
          <a:bodyPr/>
          <a:p>
            <a:fld id="{F440C82D-2687-4AEF-B221-55CB30CBFBDB}" type="slidenum">
              <a:rPr altLang="en-US" lang="zh-CN" smtClean="0"/>
            </a:fld>
            <a:endParaRPr altLang="en-US" 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87" name=""/>
        <p:cNvGrpSpPr/>
        <p:nvPr/>
      </p:nvGrpSpPr>
      <p:grpSpPr>
        <a:xfrm>
          <a:off x="0" y="0"/>
          <a:ext cx="0" cy="0"/>
          <a:chOff x="0" y="0"/>
          <a:chExt cx="0" cy="0"/>
        </a:xfrm>
      </p:grpSpPr>
      <p:sp>
        <p:nvSpPr>
          <p:cNvPr id="1048664" name="幻灯片图像占位符 1"/>
          <p:cNvSpPr>
            <a:spLocks noChangeAspect="1" noRot="1" noGrp="1"/>
          </p:cNvSpPr>
          <p:nvPr>
            <p:ph type="sldImg"/>
          </p:nvPr>
        </p:nvSpPr>
        <p:spPr/>
      </p:sp>
      <p:sp>
        <p:nvSpPr>
          <p:cNvPr id="1048665" name="备注占位符 2"/>
          <p:cNvSpPr>
            <a:spLocks noGrp="1"/>
          </p:cNvSpPr>
          <p:nvPr>
            <p:ph type="body" idx="1"/>
          </p:nvPr>
        </p:nvSpPr>
        <p:spPr/>
        <p:txBody>
          <a:bodyPr/>
          <a:p>
            <a:endParaRPr altLang="en-US" dirty="0" lang="zh-CN"/>
          </a:p>
        </p:txBody>
      </p:sp>
      <p:sp>
        <p:nvSpPr>
          <p:cNvPr id="1048666" name="灯片编号占位符 3"/>
          <p:cNvSpPr>
            <a:spLocks noGrp="1"/>
          </p:cNvSpPr>
          <p:nvPr>
            <p:ph type="sldNum" sz="quarter" idx="10"/>
          </p:nvPr>
        </p:nvSpPr>
        <p:spPr/>
        <p:txBody>
          <a:bodyPr/>
          <a:p>
            <a:fld id="{F440C82D-2687-4AEF-B221-55CB30CBFBDB}" type="slidenum">
              <a:rPr altLang="en-US" lang="zh-CN" smtClean="0"/>
            </a:fld>
            <a:endParaRPr altLang="en-US" 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sp>
        <p:nvSpPr>
          <p:cNvPr id="1048673" name="幻灯片图像占位符 1"/>
          <p:cNvSpPr>
            <a:spLocks noChangeAspect="1" noRot="1" noGrp="1"/>
          </p:cNvSpPr>
          <p:nvPr>
            <p:ph type="sldImg"/>
          </p:nvPr>
        </p:nvSpPr>
        <p:spPr/>
      </p:sp>
      <p:sp>
        <p:nvSpPr>
          <p:cNvPr id="1048674" name="备注占位符 2"/>
          <p:cNvSpPr>
            <a:spLocks noGrp="1"/>
          </p:cNvSpPr>
          <p:nvPr>
            <p:ph type="body" idx="1"/>
          </p:nvPr>
        </p:nvSpPr>
        <p:spPr/>
        <p:txBody>
          <a:bodyPr/>
          <a:p>
            <a:endParaRPr altLang="en-US" dirty="0" lang="zh-CN"/>
          </a:p>
        </p:txBody>
      </p:sp>
      <p:sp>
        <p:nvSpPr>
          <p:cNvPr id="1048675" name="灯片编号占位符 3"/>
          <p:cNvSpPr>
            <a:spLocks noGrp="1"/>
          </p:cNvSpPr>
          <p:nvPr>
            <p:ph type="sldNum" sz="quarter" idx="10"/>
          </p:nvPr>
        </p:nvSpPr>
        <p:spPr/>
        <p:txBody>
          <a:bodyPr/>
          <a:p>
            <a:fld id="{F440C82D-2687-4AEF-B221-55CB30CBFBDB}" type="slidenum">
              <a:rPr altLang="en-US" lang="zh-CN" smtClean="0"/>
            </a:fld>
            <a:endParaRPr altLang="en-US" 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image" Target="../media/image3.emf"/><Relationship Id="rId4"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image" Target="../media/image3.emf"/><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2.png"/><Relationship Id="rId3" Type="http://schemas.openxmlformats.org/officeDocument/2006/relationships/image" Target="../media/image3.emf"/><Relationship Id="rId4"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image" Target="../media/image4.emf"/><Relationship Id="rId2"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emf"/><Relationship Id="rId3"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image" Target="../media/image4.emf"/><Relationship Id="rId2"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4.emf"/><Relationship Id="rId3"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image" Target="../media/image4.emf"/><Relationship Id="rId2"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4.emf"/><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4.emf"/><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type="title">
  <p:cSld name="标题幻灯片">
    <p:bg>
      <p:bgPr>
        <a:blipFill rotWithShape="1" dpi="0">
          <a:blip xmlns:r="http://schemas.openxmlformats.org/officeDocument/2006/relationships" r:embed="rId1" cstate="print">
            <a:lum/>
          </a:blip>
          <a:srcRect/>
          <a:stretch>
            <a:fillRect/>
          </a:stretch>
        </a:blipFill>
        <a:effectLst/>
      </p:bgPr>
    </p:bg>
    <p:spTree>
      <p:nvGrpSpPr>
        <p:cNvPr id="28" name=""/>
        <p:cNvGrpSpPr/>
        <p:nvPr/>
      </p:nvGrpSpPr>
      <p:grpSpPr>
        <a:xfrm>
          <a:off x="0" y="0"/>
          <a:ext cx="0" cy="0"/>
          <a:chOff x="0" y="0"/>
          <a:chExt cx="0" cy="0"/>
        </a:xfrm>
      </p:grpSpPr>
      <p:sp>
        <p:nvSpPr>
          <p:cNvPr id="1048582" name="标题 1"/>
          <p:cNvSpPr>
            <a:spLocks noGrp="1"/>
          </p:cNvSpPr>
          <p:nvPr>
            <p:ph type="ctrTitle" hasCustomPrompt="1"/>
          </p:nvPr>
        </p:nvSpPr>
        <p:spPr>
          <a:xfrm>
            <a:off x="1319134" y="2152891"/>
            <a:ext cx="10295923" cy="1217459"/>
          </a:xfrm>
          <a:prstGeom prst="rect"/>
        </p:spPr>
        <p:txBody>
          <a:bodyPr anchor="ctr">
            <a:normAutofit/>
          </a:bodyPr>
          <a:lstStyle>
            <a:lvl1pPr algn="r">
              <a:defRPr sz="7200">
                <a:solidFill>
                  <a:schemeClr val="bg1"/>
                </a:solidFill>
              </a:defRPr>
            </a:lvl1pPr>
          </a:lstStyle>
          <a:p>
            <a:r>
              <a:rPr altLang="en-US" dirty="0" lang="zh-CN"/>
              <a:t>单击此处编辑标题样式</a:t>
            </a:r>
            <a:endParaRPr altLang="en-US" dirty="0" lang="zh-CN"/>
          </a:p>
        </p:txBody>
      </p:sp>
      <p:sp>
        <p:nvSpPr>
          <p:cNvPr id="1048583" name="副标题 2"/>
          <p:cNvSpPr>
            <a:spLocks noGrp="1"/>
          </p:cNvSpPr>
          <p:nvPr>
            <p:ph type="subTitle" idx="1" hasCustomPrompt="1"/>
          </p:nvPr>
        </p:nvSpPr>
        <p:spPr>
          <a:xfrm>
            <a:off x="3747541" y="3587048"/>
            <a:ext cx="7867516" cy="535248"/>
          </a:xfrm>
          <a:prstGeom prst="rect"/>
        </p:spPr>
        <p:txBody>
          <a:bodyPr anchor="ctr">
            <a:normAutofit/>
          </a:bodyPr>
          <a:lstStyle>
            <a:lvl1pPr algn="r" indent="0" marL="0">
              <a:buNone/>
              <a:defRPr sz="280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en-US" dirty="0" lang="zh-CN"/>
              <a:t>单击以编辑副标题样式 </a:t>
            </a:r>
            <a:endParaRPr altLang="en-US" dirty="0" lang="zh-CN"/>
          </a:p>
        </p:txBody>
      </p:sp>
      <p:grpSp>
        <p:nvGrpSpPr>
          <p:cNvPr id="29" name="组合 10"/>
          <p:cNvGrpSpPr/>
          <p:nvPr userDrawn="1"/>
        </p:nvGrpSpPr>
        <p:grpSpPr>
          <a:xfrm>
            <a:off x="11195848" y="1336459"/>
            <a:ext cx="419209" cy="411013"/>
            <a:chOff x="691349" y="533565"/>
            <a:chExt cx="419209" cy="411013"/>
          </a:xfrm>
        </p:grpSpPr>
        <p:sp>
          <p:nvSpPr>
            <p:cNvPr id="1048584" name="等腰三角形 11"/>
            <p:cNvSpPr/>
            <p:nvPr userDrawn="1"/>
          </p:nvSpPr>
          <p:spPr>
            <a:xfrm rot="5400000">
              <a:off x="805597" y="639618"/>
              <a:ext cx="411013" cy="198908"/>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585" name="等腰三角形 12"/>
            <p:cNvSpPr/>
            <p:nvPr userDrawn="1"/>
          </p:nvSpPr>
          <p:spPr>
            <a:xfrm rot="5400000">
              <a:off x="585296" y="639618"/>
              <a:ext cx="411013" cy="198908"/>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pic>
        <p:nvPicPr>
          <p:cNvPr id="2097153" name="图片 13"/>
          <p:cNvPicPr>
            <a:picLocks noChangeAspect="1"/>
          </p:cNvPicPr>
          <p:nvPr userDrawn="1"/>
        </p:nvPicPr>
        <p:blipFill>
          <a:blip xmlns:r="http://schemas.openxmlformats.org/officeDocument/2006/relationships" r:embed="rId2"/>
          <a:stretch>
            <a:fillRect/>
          </a:stretch>
        </p:blipFill>
        <p:spPr>
          <a:xfrm>
            <a:off x="0" y="3410455"/>
            <a:ext cx="3927423" cy="3447545"/>
          </a:xfrm>
          <a:prstGeom prst="rect"/>
        </p:spPr>
      </p:pic>
      <p:pic>
        <p:nvPicPr>
          <p:cNvPr id="2097154" name="图片 3"/>
          <p:cNvPicPr>
            <a:picLocks noChangeAspect="1"/>
          </p:cNvPicPr>
          <p:nvPr userDrawn="1"/>
        </p:nvPicPr>
        <p:blipFill>
          <a:blip xmlns:r="http://schemas.openxmlformats.org/officeDocument/2006/relationships" r:embed="rId3"/>
          <a:stretch>
            <a:fillRect/>
          </a:stretch>
        </p:blipFill>
        <p:spPr>
          <a:xfrm>
            <a:off x="9388005" y="6238837"/>
            <a:ext cx="2127597" cy="307869"/>
          </a:xfrm>
          <a:prstGeom prst="rec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标题和竖排文字">
    <p:spTree>
      <p:nvGrpSpPr>
        <p:cNvPr id="115" name=""/>
        <p:cNvGrpSpPr/>
        <p:nvPr/>
      </p:nvGrpSpPr>
      <p:grpSpPr>
        <a:xfrm>
          <a:off x="0" y="0"/>
          <a:ext cx="0" cy="0"/>
          <a:chOff x="0" y="0"/>
          <a:chExt cx="0" cy="0"/>
        </a:xfrm>
      </p:grpSpPr>
      <p:sp>
        <p:nvSpPr>
          <p:cNvPr id="1048730" name="标题 1"/>
          <p:cNvSpPr>
            <a:spLocks noGrp="1"/>
          </p:cNvSpPr>
          <p:nvPr>
            <p:ph type="title" hasCustomPrompt="1"/>
          </p:nvPr>
        </p:nvSpPr>
        <p:spPr/>
        <p:txBody>
          <a:bodyPr/>
          <a:p>
            <a:r>
              <a:rPr altLang="en-US" dirty="0" lang="zh-CN"/>
              <a:t>单击此处编辑标题样式</a:t>
            </a:r>
            <a:endParaRPr altLang="en-US" dirty="0" lang="zh-CN"/>
          </a:p>
        </p:txBody>
      </p:sp>
      <p:sp>
        <p:nvSpPr>
          <p:cNvPr id="1048731" name="竖排文字占位符 2"/>
          <p:cNvSpPr>
            <a:spLocks noGrp="1"/>
          </p:cNvSpPr>
          <p:nvPr>
            <p:ph type="body" orient="vert" idx="1" hasCustomPrompt="1"/>
          </p:nvPr>
        </p:nvSpPr>
        <p:spPr/>
        <p:txBody>
          <a:bodyPr vert="eaVert"/>
          <a:p>
            <a:pPr lvl="0"/>
            <a:r>
              <a:rPr altLang="en-US" dirty="0" lang="zh-CN"/>
              <a:t>编辑文本样式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竖排标题与文本">
    <p:spTree>
      <p:nvGrpSpPr>
        <p:cNvPr id="113" name=""/>
        <p:cNvGrpSpPr/>
        <p:nvPr/>
      </p:nvGrpSpPr>
      <p:grpSpPr>
        <a:xfrm>
          <a:off x="0" y="0"/>
          <a:ext cx="0" cy="0"/>
          <a:chOff x="0" y="0"/>
          <a:chExt cx="0" cy="0"/>
        </a:xfrm>
      </p:grpSpPr>
      <p:sp>
        <p:nvSpPr>
          <p:cNvPr id="1048727" name="竖排标题 1"/>
          <p:cNvSpPr>
            <a:spLocks noGrp="1"/>
          </p:cNvSpPr>
          <p:nvPr>
            <p:ph type="title" orient="vert" hasCustomPrompt="1"/>
          </p:nvPr>
        </p:nvSpPr>
        <p:spPr>
          <a:xfrm>
            <a:off x="8724900" y="1456841"/>
            <a:ext cx="2628900" cy="4720122"/>
          </a:xfrm>
        </p:spPr>
        <p:txBody>
          <a:bodyPr vert="eaVert"/>
          <a:p>
            <a:r>
              <a:rPr altLang="en-US" dirty="0" lang="zh-CN"/>
              <a:t>编辑文本样式</a:t>
            </a:r>
            <a:endParaRPr altLang="en-US" dirty="0" lang="zh-CN"/>
          </a:p>
        </p:txBody>
      </p:sp>
      <p:sp>
        <p:nvSpPr>
          <p:cNvPr id="1048728" name="竖排文字占位符 2"/>
          <p:cNvSpPr>
            <a:spLocks noGrp="1"/>
          </p:cNvSpPr>
          <p:nvPr>
            <p:ph type="body" orient="vert" idx="1" hasCustomPrompt="1"/>
          </p:nvPr>
        </p:nvSpPr>
        <p:spPr>
          <a:xfrm>
            <a:off x="838200" y="1456841"/>
            <a:ext cx="7734300" cy="4720122"/>
          </a:xfrm>
        </p:spPr>
        <p:txBody>
          <a:bodyPr vert="eaVert"/>
          <a:p>
            <a:pPr lvl="0"/>
            <a:r>
              <a:rPr altLang="en-US" dirty="0" lang="zh-CN"/>
              <a:t>编辑文本样式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729" name="标题 1"/>
          <p:cNvSpPr txBox="1"/>
          <p:nvPr userDrawn="1"/>
        </p:nvSpPr>
        <p:spPr>
          <a:xfrm>
            <a:off x="1270861" y="76290"/>
            <a:ext cx="10082939" cy="1325563"/>
          </a:xfrm>
          <a:prstGeom prst="rect"/>
        </p:spPr>
        <p:txBody>
          <a:bodyPr anchor="ctr" bIns="45720" lIns="91440" rIns="91440" rtlCol="0" tIns="45720" vert="horz">
            <a:normAutofit/>
          </a:bodyPr>
          <a:lstStyle>
            <a:lvl1pPr algn="l" defTabSz="914400" eaLnBrk="1" hangingPunct="1" latinLnBrk="0" rtl="0">
              <a:lnSpc>
                <a:spcPct val="90000"/>
              </a:lnSpc>
              <a:spcBef>
                <a:spcPct val="0"/>
              </a:spcBef>
              <a:buNone/>
              <a:defRPr sz="4000" kern="1200">
                <a:solidFill>
                  <a:schemeClr val="tx1"/>
                </a:solidFill>
                <a:latin typeface="+mj-lt"/>
                <a:ea typeface="+mj-ea"/>
                <a:cs typeface="+mj-cs"/>
              </a:defRPr>
            </a:lvl1pPr>
          </a:lstStyle>
          <a:p>
            <a:r>
              <a:rPr altLang="en-US" dirty="0" lang="zh-CN"/>
              <a:t>单击此处编辑标题样式</a:t>
            </a:r>
            <a:endParaRPr altLang="en-US" dirty="0" 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1_标题幻灯片">
    <p:bg>
      <p:bgPr>
        <a:blipFill rotWithShape="1" dpi="0">
          <a:blip xmlns:r="http://schemas.openxmlformats.org/officeDocument/2006/relationships" r:embed="rId1" cstate="print">
            <a:lum/>
          </a:blip>
          <a:srcRect/>
          <a:stretch>
            <a:fillRect/>
          </a:stretch>
        </a:blipFill>
        <a:effectLst/>
      </p:bgPr>
    </p:bg>
    <p:spTree>
      <p:nvGrpSpPr>
        <p:cNvPr id="92" name=""/>
        <p:cNvGrpSpPr/>
        <p:nvPr/>
      </p:nvGrpSpPr>
      <p:grpSpPr>
        <a:xfrm>
          <a:off x="0" y="0"/>
          <a:ext cx="0" cy="0"/>
          <a:chOff x="0" y="0"/>
          <a:chExt cx="0" cy="0"/>
        </a:xfrm>
      </p:grpSpPr>
      <p:sp>
        <p:nvSpPr>
          <p:cNvPr id="1048676" name="标题 1"/>
          <p:cNvSpPr>
            <a:spLocks noGrp="1"/>
          </p:cNvSpPr>
          <p:nvPr>
            <p:ph type="ctrTitle" hasCustomPrompt="1"/>
          </p:nvPr>
        </p:nvSpPr>
        <p:spPr>
          <a:xfrm>
            <a:off x="2152896" y="2119826"/>
            <a:ext cx="10004381" cy="1507793"/>
          </a:xfrm>
          <a:prstGeom prst="rect"/>
        </p:spPr>
        <p:txBody>
          <a:bodyPr anchor="ctr">
            <a:normAutofit/>
          </a:bodyPr>
          <a:lstStyle>
            <a:lvl1pPr algn="r">
              <a:defRPr sz="8800">
                <a:solidFill>
                  <a:schemeClr val="bg1"/>
                </a:solidFill>
              </a:defRPr>
            </a:lvl1pPr>
          </a:lstStyle>
          <a:p>
            <a:r>
              <a:rPr altLang="en-US" dirty="0" lang="zh-CN"/>
              <a:t>输入结束语！</a:t>
            </a:r>
            <a:endParaRPr altLang="en-US" dirty="0" lang="zh-CN"/>
          </a:p>
        </p:txBody>
      </p:sp>
      <p:grpSp>
        <p:nvGrpSpPr>
          <p:cNvPr id="93" name="组合 10"/>
          <p:cNvGrpSpPr/>
          <p:nvPr userDrawn="1"/>
        </p:nvGrpSpPr>
        <p:grpSpPr>
          <a:xfrm>
            <a:off x="11195848" y="1336459"/>
            <a:ext cx="419209" cy="411013"/>
            <a:chOff x="691349" y="533565"/>
            <a:chExt cx="419209" cy="411013"/>
          </a:xfrm>
        </p:grpSpPr>
        <p:sp>
          <p:nvSpPr>
            <p:cNvPr id="1048677" name="等腰三角形 11"/>
            <p:cNvSpPr/>
            <p:nvPr userDrawn="1"/>
          </p:nvSpPr>
          <p:spPr>
            <a:xfrm rot="5400000">
              <a:off x="805597" y="639618"/>
              <a:ext cx="411013" cy="198908"/>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78" name="等腰三角形 12"/>
            <p:cNvSpPr/>
            <p:nvPr userDrawn="1"/>
          </p:nvSpPr>
          <p:spPr>
            <a:xfrm rot="5400000">
              <a:off x="585296" y="639618"/>
              <a:ext cx="411013" cy="198908"/>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pic>
        <p:nvPicPr>
          <p:cNvPr id="2097174" name="图片 7"/>
          <p:cNvPicPr>
            <a:picLocks noChangeAspect="1"/>
          </p:cNvPicPr>
          <p:nvPr userDrawn="1"/>
        </p:nvPicPr>
        <p:blipFill>
          <a:blip xmlns:r="http://schemas.openxmlformats.org/officeDocument/2006/relationships" r:embed="rId2"/>
          <a:stretch>
            <a:fillRect/>
          </a:stretch>
        </p:blipFill>
        <p:spPr>
          <a:xfrm>
            <a:off x="0" y="2130515"/>
            <a:ext cx="5381469" cy="4723926"/>
          </a:xfrm>
          <a:prstGeom prst="rect"/>
        </p:spPr>
      </p:pic>
      <p:pic>
        <p:nvPicPr>
          <p:cNvPr id="2097175" name="图片 13"/>
          <p:cNvPicPr>
            <a:picLocks noChangeAspect="1"/>
          </p:cNvPicPr>
          <p:nvPr userDrawn="1"/>
        </p:nvPicPr>
        <p:blipFill>
          <a:blip xmlns:r="http://schemas.openxmlformats.org/officeDocument/2006/relationships" r:embed="rId3"/>
          <a:stretch>
            <a:fillRect/>
          </a:stretch>
        </p:blipFill>
        <p:spPr>
          <a:xfrm>
            <a:off x="9388005" y="6251716"/>
            <a:ext cx="2127597" cy="307869"/>
          </a:xfrm>
          <a:prstGeom prst="rect"/>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标题幻灯片">
    <p:bg>
      <p:bgPr>
        <a:blipFill rotWithShape="0" dpi="0">
          <a:blip xmlns:r="http://schemas.openxmlformats.org/officeDocument/2006/relationships" r:embed="rId1"/>
          <a:srcRect/>
          <a:stretch>
            <a:fillRect/>
          </a:stretch>
        </a:blipFill>
        <a:effectLst/>
      </p:bgPr>
    </p:bg>
    <p:spTree>
      <p:nvGrpSpPr>
        <p:cNvPr id="100" name=""/>
        <p:cNvGrpSpPr/>
        <p:nvPr/>
      </p:nvGrpSpPr>
      <p:grpSpPr>
        <a:xfrm>
          <a:off x="0" y="0"/>
          <a:ext cx="0" cy="0"/>
          <a:chOff x="0" y="0"/>
          <a:chExt cx="0" cy="0"/>
        </a:xfrm>
      </p:grpSpPr>
      <p:pic>
        <p:nvPicPr>
          <p:cNvPr id="2097178" name="图片 13"/>
          <p:cNvPicPr>
            <a:picLocks noChangeAspect="1"/>
          </p:cNvPicPr>
          <p:nvPr userDrawn="1"/>
        </p:nvPicPr>
        <p:blipFill>
          <a:blip xmlns:r="http://schemas.openxmlformats.org/officeDocument/2006/relationships" r:embed="rId2"/>
          <a:srcRect/>
          <a:stretch>
            <a:fillRect/>
          </a:stretch>
        </p:blipFill>
        <p:spPr bwMode="auto">
          <a:xfrm>
            <a:off x="0" y="3409950"/>
            <a:ext cx="3927475" cy="3448050"/>
          </a:xfrm>
          <a:prstGeom prst="rect"/>
          <a:noFill/>
          <a:ln>
            <a:noFill/>
          </a:ln>
        </p:spPr>
      </p:pic>
      <p:grpSp>
        <p:nvGrpSpPr>
          <p:cNvPr id="101" name="组合 4"/>
          <p:cNvGrpSpPr/>
          <p:nvPr userDrawn="1"/>
        </p:nvGrpSpPr>
        <p:grpSpPr bwMode="auto">
          <a:xfrm>
            <a:off x="11196638" y="1336675"/>
            <a:ext cx="419100" cy="411163"/>
            <a:chOff x="691349" y="533565"/>
            <a:chExt cx="419209" cy="411013"/>
          </a:xfrm>
        </p:grpSpPr>
        <p:sp>
          <p:nvSpPr>
            <p:cNvPr id="1048689" name="等腰三角形 5"/>
            <p:cNvSpPr/>
            <p:nvPr userDrawn="1"/>
          </p:nvSpPr>
          <p:spPr>
            <a:xfrm rot="5400000">
              <a:off x="805806" y="639827"/>
              <a:ext cx="411013" cy="198490"/>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lang="zh-CN"/>
            </a:p>
          </p:txBody>
        </p:sp>
        <p:sp>
          <p:nvSpPr>
            <p:cNvPr id="1048690" name="等腰三角形 6"/>
            <p:cNvSpPr/>
            <p:nvPr userDrawn="1"/>
          </p:nvSpPr>
          <p:spPr>
            <a:xfrm rot="5400000">
              <a:off x="585087" y="639827"/>
              <a:ext cx="411013" cy="198489"/>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lang="zh-CN"/>
            </a:p>
          </p:txBody>
        </p:sp>
      </p:grpSp>
      <p:pic>
        <p:nvPicPr>
          <p:cNvPr id="2097179" name="图片 17"/>
          <p:cNvPicPr>
            <a:picLocks noChangeAspect="1"/>
          </p:cNvPicPr>
          <p:nvPr userDrawn="1"/>
        </p:nvPicPr>
        <p:blipFill>
          <a:blip xmlns:r="http://schemas.openxmlformats.org/officeDocument/2006/relationships" r:embed="rId3"/>
          <a:srcRect/>
          <a:stretch>
            <a:fillRect/>
          </a:stretch>
        </p:blipFill>
        <p:spPr bwMode="auto">
          <a:xfrm>
            <a:off x="9388475" y="6238875"/>
            <a:ext cx="2127250" cy="307975"/>
          </a:xfrm>
          <a:prstGeom prst="rect"/>
          <a:noFill/>
          <a:ln>
            <a:noFill/>
          </a:ln>
        </p:spPr>
      </p:pic>
      <p:sp>
        <p:nvSpPr>
          <p:cNvPr id="1048691" name="标题 1"/>
          <p:cNvSpPr>
            <a:spLocks noGrp="1"/>
          </p:cNvSpPr>
          <p:nvPr>
            <p:ph type="ctrTitle"/>
          </p:nvPr>
        </p:nvSpPr>
        <p:spPr>
          <a:xfrm>
            <a:off x="1623455" y="2001329"/>
            <a:ext cx="9991602" cy="1379180"/>
          </a:xfrm>
        </p:spPr>
        <p:txBody>
          <a:bodyPr anchor="b">
            <a:noAutofit/>
          </a:bodyPr>
          <a:lstStyle>
            <a:lvl1pPr algn="r">
              <a:defRPr sz="7200">
                <a:solidFill>
                  <a:schemeClr val="bg1"/>
                </a:solidFill>
              </a:defRPr>
            </a:lvl1pPr>
          </a:lstStyle>
          <a:p>
            <a:r>
              <a:rPr altLang="en-US" lang="zh-CN"/>
              <a:t>单击此处编辑母版标题样式</a:t>
            </a:r>
            <a:endParaRPr altLang="en-US" dirty="0" lang="zh-CN"/>
          </a:p>
        </p:txBody>
      </p:sp>
      <p:sp>
        <p:nvSpPr>
          <p:cNvPr id="1048692" name="副标题 2"/>
          <p:cNvSpPr>
            <a:spLocks noGrp="1"/>
          </p:cNvSpPr>
          <p:nvPr>
            <p:ph type="subTitle" idx="1"/>
          </p:nvPr>
        </p:nvSpPr>
        <p:spPr>
          <a:xfrm>
            <a:off x="4153546" y="3602038"/>
            <a:ext cx="7461511" cy="644498"/>
          </a:xfrm>
        </p:spPr>
        <p:txBody>
          <a:bodyPr>
            <a:normAutofit/>
          </a:bodyPr>
          <a:lstStyle>
            <a:lvl1pPr algn="r" indent="0" marL="0">
              <a:buNone/>
              <a:defRPr sz="2800">
                <a:solidFill>
                  <a:schemeClr val="bg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en-US" lang="zh-CN"/>
              <a:t>单击此处编辑母版副标题样式</a:t>
            </a:r>
            <a:endParaRPr altLang="en-US" dirty="0" 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10" name=""/>
        <p:cNvGrpSpPr/>
        <p:nvPr/>
      </p:nvGrpSpPr>
      <p:grpSpPr>
        <a:xfrm>
          <a:off x="0" y="0"/>
          <a:ext cx="0" cy="0"/>
          <a:chOff x="0" y="0"/>
          <a:chExt cx="0" cy="0"/>
        </a:xfrm>
      </p:grpSpPr>
      <p:sp>
        <p:nvSpPr>
          <p:cNvPr id="1048719" name="内容占位符 2"/>
          <p:cNvSpPr>
            <a:spLocks noGrp="1"/>
          </p:cNvSpPr>
          <p:nvPr>
            <p:ph idx="10"/>
          </p:nvPr>
        </p:nvSpPr>
        <p:spPr>
          <a:xfrm>
            <a:off x="1301858" y="1825625"/>
            <a:ext cx="10051942" cy="4351338"/>
          </a:xfrm>
        </p:spPr>
        <p:txBody>
          <a:bodyPr/>
          <a:lstStyle>
            <a:lvl1pPr indent="-357505" marL="357505">
              <a:buClr>
                <a:schemeClr val="accent1"/>
              </a:buClr>
              <a:buSzPct val="80000"/>
              <a:buFont typeface="Wingdings" panose="05000000000000000000" pitchFamily="2" charset="2"/>
              <a:buChar char="p"/>
              <a:defRPr>
                <a:solidFill>
                  <a:schemeClr val="bg1"/>
                </a:solidFill>
              </a:defRPr>
            </a:lvl1pPr>
            <a:lvl2pPr indent="-228600" marL="685800">
              <a:buClr>
                <a:schemeClr val="accent1"/>
              </a:buClr>
              <a:buSzPct val="80000"/>
              <a:buFont typeface="Arial" panose="020B0604020202020204" pitchFamily="34" charset="0"/>
              <a:buChar char="•"/>
              <a:defRPr>
                <a:solidFill>
                  <a:schemeClr val="bg1"/>
                </a:solidFill>
              </a:defRPr>
            </a:lvl2pPr>
            <a:lvl3pPr indent="0" marL="914400">
              <a:buNone/>
            </a:lvl3pPr>
          </a:lstStyle>
          <a:p>
            <a:pPr lvl="0"/>
            <a:r>
              <a:rPr altLang="en-US" lang="zh-CN"/>
              <a:t>单击此处编辑母版文本样式</a:t>
            </a:r>
            <a:endParaRPr altLang="en-US" lang="zh-CN"/>
          </a:p>
          <a:p>
            <a:pPr lvl="1"/>
            <a:r>
              <a:rPr altLang="en-US" lang="zh-CN"/>
              <a:t>第二级</a:t>
            </a:r>
            <a:endParaRPr altLang="en-US" lang="zh-CN"/>
          </a:p>
        </p:txBody>
      </p:sp>
      <p:sp>
        <p:nvSpPr>
          <p:cNvPr id="1048720" name="标题 1"/>
          <p:cNvSpPr>
            <a:spLocks noGrp="1"/>
          </p:cNvSpPr>
          <p:nvPr>
            <p:ph type="title"/>
          </p:nvPr>
        </p:nvSpPr>
        <p:spPr>
          <a:xfrm>
            <a:off x="1301858" y="365126"/>
            <a:ext cx="10051942" cy="828244"/>
          </a:xfrm>
        </p:spPr>
        <p:txBody>
          <a:bodyPr/>
          <a:lstStyle>
            <a:lvl1pPr>
              <a:defRPr>
                <a:solidFill>
                  <a:schemeClr val="bg1"/>
                </a:solidFill>
              </a:defRPr>
            </a:lvl1pPr>
          </a:lstStyle>
          <a:p>
            <a:r>
              <a:rPr altLang="en-US" lang="zh-CN"/>
              <a:t>单击此处编辑母版标题样式</a:t>
            </a:r>
            <a:endParaRPr altLang="en-US" dirty="0" 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03" name=""/>
        <p:cNvGrpSpPr/>
        <p:nvPr/>
      </p:nvGrpSpPr>
      <p:grpSpPr>
        <a:xfrm>
          <a:off x="0" y="0"/>
          <a:ext cx="0" cy="0"/>
          <a:chOff x="0" y="0"/>
          <a:chExt cx="0" cy="0"/>
        </a:xfrm>
      </p:grpSpPr>
      <p:sp>
        <p:nvSpPr>
          <p:cNvPr id="1048695" name="矩形: 圆角 2"/>
          <p:cNvSpPr/>
          <p:nvPr userDrawn="1"/>
        </p:nvSpPr>
        <p:spPr>
          <a:xfrm>
            <a:off x="2408238" y="3087688"/>
            <a:ext cx="7477125" cy="84137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dirty="0" sz="4000" lang="zh-CN">
              <a:latin typeface="+mj-ea"/>
              <a:ea typeface="+mj-ea"/>
            </a:endParaRPr>
          </a:p>
        </p:txBody>
      </p:sp>
      <p:sp>
        <p:nvSpPr>
          <p:cNvPr id="1048696" name="椭圆 5"/>
          <p:cNvSpPr/>
          <p:nvPr userDrawn="1"/>
        </p:nvSpPr>
        <p:spPr>
          <a:xfrm>
            <a:off x="5649913" y="1790700"/>
            <a:ext cx="949325" cy="947738"/>
          </a:xfrm>
          <a:prstGeom prst="ellipse"/>
          <a:solidFill>
            <a:schemeClr val="bg2">
              <a:lumMod val="20000"/>
              <a:lumOff val="80000"/>
              <a:alpha val="3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fontAlgn="auto">
              <a:spcBef>
                <a:spcPts val="0"/>
              </a:spcBef>
              <a:spcAft>
                <a:spcPts val="0"/>
              </a:spcAft>
            </a:pPr>
            <a:endParaRPr altLang="en-US" sz="2400" lang="zh-CN">
              <a:solidFill>
                <a:schemeClr val="bg1"/>
              </a:solidFill>
            </a:endParaRPr>
          </a:p>
        </p:txBody>
      </p:sp>
      <p:sp>
        <p:nvSpPr>
          <p:cNvPr id="1048697" name="椭圆 9"/>
          <p:cNvSpPr/>
          <p:nvPr userDrawn="1"/>
        </p:nvSpPr>
        <p:spPr>
          <a:xfrm>
            <a:off x="5743575" y="1884363"/>
            <a:ext cx="762000" cy="760412"/>
          </a:xfrm>
          <a:prstGeom prst="ellipse"/>
          <a:solidFill>
            <a:srgbClr val="1B3E2F"/>
          </a:solidFill>
          <a:ln w="2222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fontAlgn="auto">
              <a:spcBef>
                <a:spcPts val="0"/>
              </a:spcBef>
              <a:spcAft>
                <a:spcPts val="0"/>
              </a:spcAft>
            </a:pPr>
            <a:endParaRPr altLang="en-US" dirty="0" sz="2800" lang="zh-CN">
              <a:solidFill>
                <a:schemeClr val="bg1"/>
              </a:solidFill>
              <a:latin typeface="+mj-lt"/>
              <a:ea typeface="+mj-ea"/>
            </a:endParaRPr>
          </a:p>
        </p:txBody>
      </p:sp>
      <p:sp>
        <p:nvSpPr>
          <p:cNvPr id="1048698" name="文本占位符 10"/>
          <p:cNvSpPr>
            <a:spLocks noGrp="1"/>
          </p:cNvSpPr>
          <p:nvPr>
            <p:ph type="body" sz="quarter" idx="13"/>
          </p:nvPr>
        </p:nvSpPr>
        <p:spPr>
          <a:xfrm>
            <a:off x="2407534" y="3088427"/>
            <a:ext cx="7477246" cy="841375"/>
          </a:xfrm>
        </p:spPr>
        <p:txBody>
          <a:bodyPr anchor="ctr">
            <a:normAutofit/>
          </a:bodyPr>
          <a:lstStyle>
            <a:lvl1pPr algn="ctr" indent="0" marL="0">
              <a:buNone/>
              <a:defRPr sz="4000">
                <a:solidFill>
                  <a:schemeClr val="bg1"/>
                </a:solidFill>
              </a:defRPr>
            </a:lvl1pPr>
          </a:lstStyle>
          <a:p>
            <a:pPr lvl="0"/>
            <a:r>
              <a:rPr altLang="en-US" lang="zh-CN"/>
              <a:t>单击此处编辑母版文本样式</a:t>
            </a:r>
            <a:endParaRPr altLang="en-US" lang="zh-CN"/>
          </a:p>
        </p:txBody>
      </p:sp>
      <p:sp>
        <p:nvSpPr>
          <p:cNvPr id="1048699" name="文本占位符 12"/>
          <p:cNvSpPr>
            <a:spLocks noGrp="1"/>
          </p:cNvSpPr>
          <p:nvPr>
            <p:ph type="body" sz="quarter" idx="14"/>
          </p:nvPr>
        </p:nvSpPr>
        <p:spPr>
          <a:xfrm>
            <a:off x="4246536" y="4091727"/>
            <a:ext cx="3906864" cy="1333500"/>
          </a:xfrm>
        </p:spPr>
        <p:txBody>
          <a:bodyPr>
            <a:normAutofit/>
          </a:bodyPr>
          <a:lstStyle>
            <a:lvl1pPr algn="ctr" indent="0" marL="0">
              <a:buNone/>
              <a:defRPr sz="1600">
                <a:solidFill>
                  <a:schemeClr val="tx2"/>
                </a:solidFill>
              </a:defRPr>
            </a:lvl1pPr>
          </a:lstStyle>
          <a:p>
            <a:pPr lvl="0"/>
            <a:r>
              <a:rPr altLang="en-US" lang="zh-CN"/>
              <a:t>单击此处编辑母版文本样式</a:t>
            </a:r>
            <a:endParaRPr altLang="en-US" lang="zh-CN"/>
          </a:p>
        </p:txBody>
      </p:sp>
      <p:sp>
        <p:nvSpPr>
          <p:cNvPr id="1048700" name="文本占位符 14"/>
          <p:cNvSpPr>
            <a:spLocks noGrp="1"/>
          </p:cNvSpPr>
          <p:nvPr>
            <p:ph type="body" sz="quarter" idx="15"/>
          </p:nvPr>
        </p:nvSpPr>
        <p:spPr>
          <a:xfrm>
            <a:off x="5737696" y="1883727"/>
            <a:ext cx="767356" cy="752879"/>
          </a:xfrm>
        </p:spPr>
        <p:txBody>
          <a:bodyPr anchor="ctr">
            <a:normAutofit/>
          </a:bodyPr>
          <a:lstStyle>
            <a:lvl1pPr algn="ctr" indent="0" marL="0">
              <a:lnSpc>
                <a:spcPct val="100000"/>
              </a:lnSpc>
              <a:buNone/>
              <a:defRPr sz="3600">
                <a:solidFill>
                  <a:schemeClr val="bg1"/>
                </a:solidFill>
              </a:defRPr>
            </a:lvl1pPr>
          </a:lstStyle>
          <a:p>
            <a:pPr lvl="0"/>
            <a:r>
              <a:rPr altLang="en-US" lang="zh-CN"/>
              <a:t>单击此处编辑母版文本样式</a:t>
            </a:r>
            <a:endParaRPr altLang="en-US" 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11" name=""/>
        <p:cNvGrpSpPr/>
        <p:nvPr/>
      </p:nvGrpSpPr>
      <p:grpSpPr>
        <a:xfrm>
          <a:off x="0" y="0"/>
          <a:ext cx="0" cy="0"/>
          <a:chOff x="0" y="0"/>
          <a:chExt cx="0" cy="0"/>
        </a:xfrm>
      </p:grpSpPr>
      <p:sp>
        <p:nvSpPr>
          <p:cNvPr id="1048721" name="标题 1"/>
          <p:cNvSpPr>
            <a:spLocks noGrp="1"/>
          </p:cNvSpPr>
          <p:nvPr>
            <p:ph type="title"/>
          </p:nvPr>
        </p:nvSpPr>
        <p:spPr>
          <a:xfrm>
            <a:off x="1270861" y="91788"/>
            <a:ext cx="10082939" cy="1325563"/>
          </a:xfrm>
        </p:spPr>
        <p:txBody>
          <a:bodyPr/>
          <a:p>
            <a:r>
              <a:rPr altLang="en-US" lang="zh-CN"/>
              <a:t>单击此处编辑母版标题样式</a:t>
            </a:r>
            <a:endParaRPr altLang="en-US" dirty="0" lang="zh-CN"/>
          </a:p>
        </p:txBody>
      </p:sp>
      <p:sp>
        <p:nvSpPr>
          <p:cNvPr id="1048722" name="内容占位符 2"/>
          <p:cNvSpPr>
            <a:spLocks noGrp="1"/>
          </p:cNvSpPr>
          <p:nvPr>
            <p:ph sz="half" idx="1"/>
          </p:nvPr>
        </p:nvSpPr>
        <p:spPr>
          <a:xfrm>
            <a:off x="838200" y="1825625"/>
            <a:ext cx="5181600" cy="4351338"/>
          </a:xfrm>
        </p:spPr>
        <p:txBody>
          <a:bodyPr/>
          <a:lstStyle>
            <a:lvl1pPr indent="-355600" marL="355600">
              <a:buClr>
                <a:schemeClr val="accent1"/>
              </a:buClr>
              <a:buSzPct val="80000"/>
              <a:buFont typeface="Wingdings" panose="05000000000000000000" pitchFamily="2" charset="2"/>
              <a:buChar char="p"/>
            </a:lvl1pPr>
          </a:lstStyle>
          <a:p>
            <a:pPr lvl="0"/>
            <a:r>
              <a:rPr altLang="en-US" lang="zh-CN"/>
              <a:t>单击此处编辑母版文本样式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dirty="0" lang="zh-CN"/>
          </a:p>
        </p:txBody>
      </p:sp>
      <p:sp>
        <p:nvSpPr>
          <p:cNvPr id="1048723" name="内容占位符 3"/>
          <p:cNvSpPr>
            <a:spLocks noGrp="1"/>
          </p:cNvSpPr>
          <p:nvPr>
            <p:ph sz="half" idx="2"/>
          </p:nvPr>
        </p:nvSpPr>
        <p:spPr>
          <a:xfrm>
            <a:off x="6172200" y="1825625"/>
            <a:ext cx="5181600" cy="4351338"/>
          </a:xfrm>
        </p:spPr>
        <p:txBody>
          <a:bodyPr/>
          <a:lstStyle>
            <a:lvl1pPr indent="-355600" marL="355600">
              <a:buClr>
                <a:schemeClr val="accent1"/>
              </a:buClr>
              <a:buSzPct val="80000"/>
              <a:buFont typeface="Wingdings" panose="05000000000000000000" pitchFamily="2" charset="2"/>
              <a:buChar char="p"/>
            </a:lvl1pPr>
          </a:lstStyle>
          <a:p>
            <a:pPr lvl="0"/>
            <a:r>
              <a:rPr altLang="en-US" lang="zh-CN"/>
              <a:t>单击此处编辑母版文本样式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dirty="0" 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05" name=""/>
        <p:cNvGrpSpPr/>
        <p:nvPr/>
      </p:nvGrpSpPr>
      <p:grpSpPr>
        <a:xfrm>
          <a:off x="0" y="0"/>
          <a:ext cx="0" cy="0"/>
          <a:chOff x="0" y="0"/>
          <a:chExt cx="0" cy="0"/>
        </a:xfrm>
      </p:grpSpPr>
      <p:sp>
        <p:nvSpPr>
          <p:cNvPr id="1048704" name="标题 1"/>
          <p:cNvSpPr>
            <a:spLocks noGrp="1"/>
          </p:cNvSpPr>
          <p:nvPr>
            <p:ph type="title"/>
          </p:nvPr>
        </p:nvSpPr>
        <p:spPr>
          <a:xfrm>
            <a:off x="1289239" y="104775"/>
            <a:ext cx="10515600" cy="1325563"/>
          </a:xfrm>
        </p:spPr>
        <p:txBody>
          <a:bodyPr/>
          <a:p>
            <a:r>
              <a:rPr altLang="en-US" lang="zh-CN"/>
              <a:t>单击此处编辑母版标题样式</a:t>
            </a:r>
            <a:endParaRPr altLang="en-US" dirty="0" lang="zh-CN"/>
          </a:p>
        </p:txBody>
      </p:sp>
      <p:sp>
        <p:nvSpPr>
          <p:cNvPr id="1048705" name="文本占位符 2"/>
          <p:cNvSpPr>
            <a:spLocks noGrp="1"/>
          </p:cNvSpPr>
          <p:nvPr>
            <p:ph type="body" idx="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lang="zh-CN"/>
              <a:t>单击此处编辑母版文本样式</a:t>
            </a:r>
            <a:endParaRPr altLang="en-US" lang="zh-CN"/>
          </a:p>
        </p:txBody>
      </p:sp>
      <p:sp>
        <p:nvSpPr>
          <p:cNvPr id="1048706" name="内容占位符 3"/>
          <p:cNvSpPr>
            <a:spLocks noGrp="1"/>
          </p:cNvSpPr>
          <p:nvPr>
            <p:ph sz="half" idx="2"/>
          </p:nvPr>
        </p:nvSpPr>
        <p:spPr>
          <a:xfrm>
            <a:off x="839788" y="2505075"/>
            <a:ext cx="5157787" cy="3684588"/>
          </a:xfrm>
        </p:spPr>
        <p:txBody>
          <a:bodyPr/>
          <a:lstStyle>
            <a:lvl1pPr indent="-355600" marL="355600">
              <a:buClr>
                <a:schemeClr val="accent1"/>
              </a:buClr>
              <a:buSzPct val="80000"/>
              <a:buFont typeface="Wingdings" panose="05000000000000000000" pitchFamily="2" charset="2"/>
              <a:buChar char="p"/>
            </a:lvl1pPr>
          </a:lstStyle>
          <a:p>
            <a:pPr lvl="0"/>
            <a:r>
              <a:rPr altLang="en-US" lang="zh-CN"/>
              <a:t>单击此处编辑母版文本样式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dirty="0" lang="zh-CN"/>
          </a:p>
        </p:txBody>
      </p:sp>
      <p:sp>
        <p:nvSpPr>
          <p:cNvPr id="1048707" name="文本占位符 4"/>
          <p:cNvSpPr>
            <a:spLocks noGrp="1"/>
          </p:cNvSpPr>
          <p:nvPr>
            <p:ph type="body" sz="quarter" idx="3"/>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lang="zh-CN"/>
              <a:t>单击此处编辑母版文本样式</a:t>
            </a:r>
            <a:endParaRPr altLang="en-US" lang="zh-CN"/>
          </a:p>
        </p:txBody>
      </p:sp>
      <p:sp>
        <p:nvSpPr>
          <p:cNvPr id="1048708" name="内容占位符 5"/>
          <p:cNvSpPr>
            <a:spLocks noGrp="1"/>
          </p:cNvSpPr>
          <p:nvPr>
            <p:ph sz="quarter" idx="4"/>
          </p:nvPr>
        </p:nvSpPr>
        <p:spPr>
          <a:xfrm>
            <a:off x="6172200" y="2505075"/>
            <a:ext cx="5183188" cy="3684588"/>
          </a:xfrm>
        </p:spPr>
        <p:txBody>
          <a:bodyPr/>
          <a:lstStyle>
            <a:lvl1pPr indent="-355600" marL="355600">
              <a:buClr>
                <a:schemeClr val="accent1"/>
              </a:buClr>
              <a:buSzPct val="80000"/>
              <a:buFont typeface="Wingdings" panose="05000000000000000000" pitchFamily="2" charset="2"/>
              <a:buChar char="p"/>
            </a:lvl1pPr>
          </a:lstStyle>
          <a:p>
            <a:pPr lvl="0"/>
            <a:r>
              <a:rPr altLang="en-US" lang="zh-CN"/>
              <a:t>单击此处编辑母版文本样式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dirty="0" 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97" name=""/>
        <p:cNvGrpSpPr/>
        <p:nvPr/>
      </p:nvGrpSpPr>
      <p:grpSpPr>
        <a:xfrm>
          <a:off x="0" y="0"/>
          <a:ext cx="0" cy="0"/>
          <a:chOff x="0" y="0"/>
          <a:chExt cx="0" cy="0"/>
        </a:xfrm>
      </p:grpSpPr>
      <p:sp>
        <p:nvSpPr>
          <p:cNvPr id="1048683" name="标题 1"/>
          <p:cNvSpPr>
            <a:spLocks noGrp="1"/>
          </p:cNvSpPr>
          <p:nvPr>
            <p:ph type="title"/>
          </p:nvPr>
        </p:nvSpPr>
        <p:spPr>
          <a:xfrm>
            <a:off x="1313778" y="262154"/>
            <a:ext cx="10041610" cy="987425"/>
          </a:xfrm>
        </p:spPr>
        <p:txBody>
          <a:bodyPr>
            <a:normAutofit/>
          </a:bodyPr>
          <a:lstStyle>
            <a:lvl1pPr>
              <a:defRPr sz="4000"/>
            </a:lvl1pPr>
          </a:lstStyle>
          <a:p>
            <a:r>
              <a:rPr altLang="en-US" lang="zh-CN"/>
              <a:t>单击此处编辑母版标题样式</a:t>
            </a:r>
            <a:endParaRPr altLang="en-US" dirty="0" lang="zh-CN"/>
          </a:p>
        </p:txBody>
      </p:sp>
      <p:sp>
        <p:nvSpPr>
          <p:cNvPr id="1048684" name="内容占位符 2"/>
          <p:cNvSpPr>
            <a:spLocks noGrp="1"/>
          </p:cNvSpPr>
          <p:nvPr>
            <p:ph idx="1"/>
          </p:nvPr>
        </p:nvSpPr>
        <p:spPr>
          <a:xfrm>
            <a:off x="5183188" y="1658318"/>
            <a:ext cx="6172200" cy="4342216"/>
          </a:xfrm>
        </p:spPr>
        <p:txBody>
          <a:bodyPr/>
          <a:lstStyle>
            <a:lvl1pPr indent="-449580" marL="449580">
              <a:buClr>
                <a:schemeClr val="accent1"/>
              </a:buClr>
              <a:buSzPct val="80000"/>
              <a:buFont typeface="Wingdings" panose="05000000000000000000" pitchFamily="2" charset="2"/>
              <a:buChar char="p"/>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altLang="en-US" lang="zh-CN"/>
              <a:t>单击此处编辑母版文本样式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dirty="0" lang="zh-CN"/>
          </a:p>
        </p:txBody>
      </p:sp>
      <p:sp>
        <p:nvSpPr>
          <p:cNvPr id="1048685" name="文本占位符 3"/>
          <p:cNvSpPr>
            <a:spLocks noGrp="1"/>
          </p:cNvSpPr>
          <p:nvPr>
            <p:ph type="body" sz="half" idx="2"/>
          </p:nvPr>
        </p:nvSpPr>
        <p:spPr>
          <a:xfrm>
            <a:off x="839788" y="1658318"/>
            <a:ext cx="3932237" cy="4350154"/>
          </a:xfrm>
        </p:spPr>
        <p:txBody>
          <a:bodyPr>
            <a:normAutofit/>
          </a:bodyPr>
          <a:lstStyle>
            <a:lvl1pPr indent="0" marL="0">
              <a:buNone/>
              <a:defRPr sz="20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lang="zh-CN"/>
              <a:t>单击此处编辑母版文本样式</a:t>
            </a:r>
            <a:endParaRPr altLang="en-US" 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04" name=""/>
        <p:cNvGrpSpPr/>
        <p:nvPr/>
      </p:nvGrpSpPr>
      <p:grpSpPr>
        <a:xfrm>
          <a:off x="0" y="0"/>
          <a:ext cx="0" cy="0"/>
          <a:chOff x="0" y="0"/>
          <a:chExt cx="0" cy="0"/>
        </a:xfrm>
      </p:grpSpPr>
      <p:sp>
        <p:nvSpPr>
          <p:cNvPr id="1048701" name="图片占位符 2"/>
          <p:cNvSpPr>
            <a:spLocks noGrp="1"/>
          </p:cNvSpPr>
          <p:nvPr>
            <p:ph type="pic" idx="1"/>
          </p:nvPr>
        </p:nvSpPr>
        <p:spPr>
          <a:xfrm>
            <a:off x="5183188" y="1627322"/>
            <a:ext cx="6172200" cy="4233728"/>
          </a:xfrm>
        </p:spPr>
        <p:txBody>
          <a:bodyPr rtlCol="0">
            <a:normAutofit/>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pPr lvl="0"/>
            <a:endParaRPr altLang="en-US" lang="zh-CN" noProof="0"/>
          </a:p>
        </p:txBody>
      </p:sp>
      <p:sp>
        <p:nvSpPr>
          <p:cNvPr id="1048702" name="文本占位符 3"/>
          <p:cNvSpPr>
            <a:spLocks noGrp="1"/>
          </p:cNvSpPr>
          <p:nvPr>
            <p:ph type="body" sz="half" idx="2" hasCustomPrompt="1"/>
          </p:nvPr>
        </p:nvSpPr>
        <p:spPr>
          <a:xfrm>
            <a:off x="839788" y="1627437"/>
            <a:ext cx="3932237" cy="4241551"/>
          </a:xfrm>
        </p:spPr>
        <p:txBody>
          <a:bodyPr>
            <a:normAutofit/>
          </a:bodyPr>
          <a:lstStyle>
            <a:lvl1pPr indent="0" marL="0">
              <a:buNone/>
              <a:defRPr sz="20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lang="zh-CN"/>
              <a:t>编辑母版文本样式</a:t>
            </a:r>
            <a:endParaRPr altLang="en-US" lang="zh-CN"/>
          </a:p>
        </p:txBody>
      </p:sp>
      <p:sp>
        <p:nvSpPr>
          <p:cNvPr id="1048703" name="标题 1"/>
          <p:cNvSpPr>
            <a:spLocks noGrp="1"/>
          </p:cNvSpPr>
          <p:nvPr>
            <p:ph type="title"/>
          </p:nvPr>
        </p:nvSpPr>
        <p:spPr>
          <a:xfrm>
            <a:off x="1313778" y="262154"/>
            <a:ext cx="10041610" cy="987425"/>
          </a:xfrm>
        </p:spPr>
        <p:txBody>
          <a:bodyPr>
            <a:normAutofit/>
          </a:bodyPr>
          <a:lstStyle>
            <a:lvl1pPr>
              <a:defRPr sz="4000"/>
            </a:lvl1pPr>
          </a:lstStyle>
          <a:p>
            <a:r>
              <a:rPr altLang="en-US" lang="zh-CN"/>
              <a:t>单击此处编辑母版标题样式</a:t>
            </a:r>
            <a:endParaRPr altLang="en-US" dirty="0"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标题和内容">
    <p:spTree>
      <p:nvGrpSpPr>
        <p:cNvPr id="62" name=""/>
        <p:cNvGrpSpPr/>
        <p:nvPr/>
      </p:nvGrpSpPr>
      <p:grpSpPr>
        <a:xfrm>
          <a:off x="0" y="0"/>
          <a:ext cx="0" cy="0"/>
          <a:chOff x="0" y="0"/>
          <a:chExt cx="0" cy="0"/>
        </a:xfrm>
      </p:grpSpPr>
      <p:sp>
        <p:nvSpPr>
          <p:cNvPr id="1048610" name="标题 1"/>
          <p:cNvSpPr>
            <a:spLocks noGrp="1"/>
          </p:cNvSpPr>
          <p:nvPr>
            <p:ph type="title" hasCustomPrompt="1"/>
          </p:nvPr>
        </p:nvSpPr>
        <p:spPr>
          <a:xfrm>
            <a:off x="1278038" y="122056"/>
            <a:ext cx="10515600" cy="1325563"/>
          </a:xfrm>
          <a:prstGeom prst="rect"/>
        </p:spPr>
        <p:txBody>
          <a:bodyPr/>
          <a:lstStyle>
            <a:lvl1pPr>
              <a:defRPr>
                <a:solidFill>
                  <a:schemeClr val="bg1"/>
                </a:solidFill>
              </a:defRPr>
            </a:lvl1pPr>
          </a:lstStyle>
          <a:p>
            <a:r>
              <a:rPr altLang="en-US" dirty="0" lang="zh-CN"/>
              <a:t>单击此处编辑标题样式</a:t>
            </a:r>
            <a:endParaRPr altLang="en-US" dirty="0" lang="zh-CN"/>
          </a:p>
        </p:txBody>
      </p:sp>
      <p:sp>
        <p:nvSpPr>
          <p:cNvPr id="1048611" name="内容占位符 2"/>
          <p:cNvSpPr>
            <a:spLocks noGrp="1"/>
          </p:cNvSpPr>
          <p:nvPr>
            <p:ph idx="1" hasCustomPrompt="1"/>
          </p:nvPr>
        </p:nvSpPr>
        <p:spPr>
          <a:xfrm>
            <a:off x="838200" y="1825625"/>
            <a:ext cx="10515600" cy="4351338"/>
          </a:xfrm>
          <a:prstGeom prst="rect"/>
        </p:spPr>
        <p:txBody>
          <a:bodyPr/>
          <a:lstStyle>
            <a:lvl1pPr>
              <a:buSzPct val="90000"/>
              <a:defRPr>
                <a:solidFill>
                  <a:schemeClr val="bg1"/>
                </a:solidFill>
                <a:latin typeface="+mj-ea"/>
                <a:ea typeface="+mj-ea"/>
              </a:defRPr>
            </a:lvl1pPr>
            <a:lvl2pPr indent="-228600" marL="685800">
              <a:defRPr>
                <a:solidFill>
                  <a:schemeClr val="bg1"/>
                </a:solidFill>
                <a:latin typeface="+mj-ea"/>
                <a:ea typeface="+mj-ea"/>
              </a:defRPr>
            </a:lvl2pPr>
            <a:lvl3pPr>
              <a:defRPr>
                <a:solidFill>
                  <a:schemeClr val="bg1"/>
                </a:solidFill>
                <a:latin typeface="+mj-ea"/>
                <a:ea typeface="+mj-ea"/>
              </a:defRPr>
            </a:lvl3pPr>
            <a:lvl4pPr>
              <a:defRPr>
                <a:solidFill>
                  <a:schemeClr val="bg1"/>
                </a:solidFill>
                <a:latin typeface="+mj-ea"/>
                <a:ea typeface="+mj-ea"/>
              </a:defRPr>
            </a:lvl4pPr>
            <a:lvl5pPr>
              <a:defRPr>
                <a:solidFill>
                  <a:schemeClr val="bg1"/>
                </a:solidFill>
                <a:latin typeface="+mj-ea"/>
                <a:ea typeface="+mj-ea"/>
              </a:defRPr>
            </a:lvl5pPr>
          </a:lstStyle>
          <a:p>
            <a:pPr lvl="0"/>
            <a:r>
              <a:rPr altLang="en-US" dirty="0" lang="zh-CN"/>
              <a:t>编辑文本样式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612" name="日期占位符 3"/>
          <p:cNvSpPr>
            <a:spLocks noGrp="1"/>
          </p:cNvSpPr>
          <p:nvPr>
            <p:ph type="dt" sz="half" idx="10"/>
          </p:nvPr>
        </p:nvSpPr>
        <p:spPr>
          <a:xfrm>
            <a:off x="838200" y="6356350"/>
            <a:ext cx="2743200" cy="365125"/>
          </a:xfrm>
          <a:prstGeom prst="rect"/>
        </p:spPr>
        <p:txBody>
          <a:bodyPr/>
          <a:p>
            <a:fld id="{8ADD2669-A4CE-45F3-8E5E-7C7F8908124A}" type="datetimeFigureOut">
              <a:rPr altLang="en-US" lang="zh-CN" smtClean="0"/>
            </a:fld>
            <a:endParaRPr altLang="en-US" lang="zh-CN"/>
          </a:p>
        </p:txBody>
      </p:sp>
      <p:sp>
        <p:nvSpPr>
          <p:cNvPr id="1048613" name="页脚占位符 4"/>
          <p:cNvSpPr>
            <a:spLocks noGrp="1"/>
          </p:cNvSpPr>
          <p:nvPr>
            <p:ph type="ftr" sz="quarter" idx="11"/>
          </p:nvPr>
        </p:nvSpPr>
        <p:spPr>
          <a:xfrm>
            <a:off x="4038600" y="6356350"/>
            <a:ext cx="4114800" cy="365125"/>
          </a:xfrm>
          <a:prstGeom prst="rect"/>
        </p:spPr>
        <p:txBody>
          <a:bodyPr/>
          <a:p>
            <a:endParaRPr altLang="en-US" dirty="0" lang="zh-CN"/>
          </a:p>
        </p:txBody>
      </p:sp>
      <p:sp>
        <p:nvSpPr>
          <p:cNvPr id="1048614" name="灯片编号占位符 5"/>
          <p:cNvSpPr>
            <a:spLocks noGrp="1"/>
          </p:cNvSpPr>
          <p:nvPr>
            <p:ph type="sldNum" sz="quarter" idx="12"/>
          </p:nvPr>
        </p:nvSpPr>
        <p:spPr>
          <a:xfrm>
            <a:off x="8610600" y="6356350"/>
            <a:ext cx="2743200" cy="365125"/>
          </a:xfrm>
          <a:prstGeom prst="rect"/>
        </p:spPr>
        <p:txBody>
          <a:bodyPr/>
          <a:p>
            <a:fld id="{8F6E100E-9CCA-4C2A-9AA6-189F17424652}" type="slidenum">
              <a:rPr altLang="en-US" lang="zh-CN" smtClean="0"/>
            </a:fld>
            <a:endParaRPr altLang="en-US" 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08" name=""/>
        <p:cNvGrpSpPr/>
        <p:nvPr/>
      </p:nvGrpSpPr>
      <p:grpSpPr>
        <a:xfrm>
          <a:off x="0" y="0"/>
          <a:ext cx="0" cy="0"/>
          <a:chOff x="0" y="0"/>
          <a:chExt cx="0" cy="0"/>
        </a:xfrm>
      </p:grpSpPr>
      <p:sp>
        <p:nvSpPr>
          <p:cNvPr id="1048718" name="标题 1"/>
          <p:cNvSpPr>
            <a:spLocks noGrp="1"/>
          </p:cNvSpPr>
          <p:nvPr>
            <p:ph type="title"/>
          </p:nvPr>
        </p:nvSpPr>
        <p:spPr>
          <a:xfrm>
            <a:off x="1270861" y="102062"/>
            <a:ext cx="10082939" cy="1325563"/>
          </a:xfrm>
        </p:spPr>
        <p:txBody>
          <a:bodyPr/>
          <a:p>
            <a:r>
              <a:rPr altLang="en-US" lang="zh-CN"/>
              <a:t>单击此处编辑母版标题样式</a:t>
            </a:r>
            <a:endParaRPr altLang="en-US" dirty="0" 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showMasterSp="0" type="blank">
  <p:cSld name="空白">
    <p:spTree>
      <p:nvGrpSpPr>
        <p:cNvPr id="55" name=""/>
        <p:cNvGrpSpPr/>
        <p:nvPr/>
      </p:nvGrpSpPr>
      <p:grpSpPr>
        <a:xfrm>
          <a:off x="0" y="0"/>
          <a:ext cx="0" cy="0"/>
          <a:chOff x="0" y="0"/>
          <a:chExt cx="0" cy="0"/>
        </a:xfrm>
      </p:grpSpPr>
      <p:pic>
        <p:nvPicPr>
          <p:cNvPr id="2097156" name="图片 13"/>
          <p:cNvPicPr>
            <a:picLocks noChangeAspect="1"/>
          </p:cNvPicPr>
          <p:nvPr userDrawn="1"/>
        </p:nvPicPr>
        <p:blipFill>
          <a:blip xmlns:r="http://schemas.openxmlformats.org/officeDocument/2006/relationships" r:embed="rId1"/>
          <a:srcRect/>
          <a:stretch>
            <a:fillRect/>
          </a:stretch>
        </p:blipFill>
        <p:spPr bwMode="auto">
          <a:xfrm>
            <a:off x="10367963" y="6326188"/>
            <a:ext cx="1416050" cy="204787"/>
          </a:xfrm>
          <a:prstGeom prst="rect"/>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标题和竖排文本">
    <p:spTree>
      <p:nvGrpSpPr>
        <p:cNvPr id="102" name=""/>
        <p:cNvGrpSpPr/>
        <p:nvPr/>
      </p:nvGrpSpPr>
      <p:grpSpPr>
        <a:xfrm>
          <a:off x="0" y="0"/>
          <a:ext cx="0" cy="0"/>
          <a:chOff x="0" y="0"/>
          <a:chExt cx="0" cy="0"/>
        </a:xfrm>
      </p:grpSpPr>
      <p:sp>
        <p:nvSpPr>
          <p:cNvPr id="1048693" name="标题 1"/>
          <p:cNvSpPr>
            <a:spLocks noGrp="1"/>
          </p:cNvSpPr>
          <p:nvPr>
            <p:ph type="title"/>
          </p:nvPr>
        </p:nvSpPr>
        <p:spPr>
          <a:xfrm>
            <a:off x="1270861" y="88165"/>
            <a:ext cx="10082939" cy="1325563"/>
          </a:xfrm>
        </p:spPr>
        <p:txBody>
          <a:bodyPr/>
          <a:p>
            <a:r>
              <a:rPr altLang="en-US" lang="zh-CN"/>
              <a:t>单击此处编辑母版标题样式</a:t>
            </a:r>
            <a:endParaRPr altLang="en-US" dirty="0" lang="zh-CN"/>
          </a:p>
        </p:txBody>
      </p:sp>
      <p:sp>
        <p:nvSpPr>
          <p:cNvPr id="1048694" name="竖排文字占位符 2"/>
          <p:cNvSpPr>
            <a:spLocks noGrp="1"/>
          </p:cNvSpPr>
          <p:nvPr>
            <p:ph type="body" orient="vert" idx="1"/>
          </p:nvPr>
        </p:nvSpPr>
        <p:spPr>
          <a:xfrm>
            <a:off x="1270860" y="1837500"/>
            <a:ext cx="10082939" cy="4351338"/>
          </a:xfrm>
        </p:spPr>
        <p:txBody>
          <a:bodyPr vert="eaVert"/>
          <a:p>
            <a:pPr lvl="0"/>
            <a:r>
              <a:rPr altLang="en-US" lang="zh-CN"/>
              <a:t>单击此处编辑母版文本样式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dirty="0" lang="zh-C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竖排标题和文本">
    <p:spTree>
      <p:nvGrpSpPr>
        <p:cNvPr id="107" name=""/>
        <p:cNvGrpSpPr/>
        <p:nvPr/>
      </p:nvGrpSpPr>
      <p:grpSpPr>
        <a:xfrm>
          <a:off x="0" y="0"/>
          <a:ext cx="0" cy="0"/>
          <a:chOff x="0" y="0"/>
          <a:chExt cx="0" cy="0"/>
        </a:xfrm>
      </p:grpSpPr>
      <p:sp>
        <p:nvSpPr>
          <p:cNvPr id="1048715" name="标题 1"/>
          <p:cNvSpPr txBox="1"/>
          <p:nvPr userDrawn="1"/>
        </p:nvSpPr>
        <p:spPr>
          <a:xfrm>
            <a:off x="1271588" y="76200"/>
            <a:ext cx="10082212" cy="1325563"/>
          </a:xfrm>
          <a:prstGeom prst="rect"/>
        </p:spPr>
        <p:txBody>
          <a:bodyPr anchor="ctr">
            <a:normAutofit/>
          </a:bodyPr>
          <a:lstStyle>
            <a:lvl1pPr algn="l" defTabSz="914400" eaLnBrk="1" hangingPunct="1" latinLnBrk="0" rtl="0">
              <a:lnSpc>
                <a:spcPct val="90000"/>
              </a:lnSpc>
              <a:spcBef>
                <a:spcPct val="0"/>
              </a:spcBef>
              <a:buNone/>
              <a:defRPr sz="4000" kern="1200">
                <a:solidFill>
                  <a:schemeClr val="tx1"/>
                </a:solidFill>
                <a:latin typeface="+mj-lt"/>
                <a:ea typeface="+mj-ea"/>
                <a:cs typeface="+mj-cs"/>
              </a:defRPr>
            </a:lvl1pPr>
          </a:lstStyle>
          <a:p>
            <a:pPr fontAlgn="auto">
              <a:spcAft>
                <a:spcPts val="0"/>
              </a:spcAft>
            </a:pPr>
            <a:r>
              <a:rPr altLang="en-US" dirty="0" lang="zh-CN"/>
              <a:t>单击此处编辑标题样式</a:t>
            </a:r>
            <a:endParaRPr altLang="en-US" dirty="0" lang="zh-CN"/>
          </a:p>
        </p:txBody>
      </p:sp>
      <p:sp>
        <p:nvSpPr>
          <p:cNvPr id="1048716" name="竖排标题 1"/>
          <p:cNvSpPr>
            <a:spLocks noGrp="1"/>
          </p:cNvSpPr>
          <p:nvPr>
            <p:ph type="title" orient="vert"/>
          </p:nvPr>
        </p:nvSpPr>
        <p:spPr>
          <a:xfrm>
            <a:off x="8724900" y="1456841"/>
            <a:ext cx="2628900" cy="4720122"/>
          </a:xfrm>
        </p:spPr>
        <p:txBody>
          <a:bodyPr vert="eaVert"/>
          <a:p>
            <a:r>
              <a:rPr altLang="en-US" lang="zh-CN"/>
              <a:t>单击此处编辑母版标题样式</a:t>
            </a:r>
            <a:endParaRPr altLang="en-US" dirty="0" lang="zh-CN"/>
          </a:p>
        </p:txBody>
      </p:sp>
      <p:sp>
        <p:nvSpPr>
          <p:cNvPr id="1048717" name="竖排文字占位符 2"/>
          <p:cNvSpPr>
            <a:spLocks noGrp="1"/>
          </p:cNvSpPr>
          <p:nvPr>
            <p:ph type="body" orient="vert" idx="1"/>
          </p:nvPr>
        </p:nvSpPr>
        <p:spPr>
          <a:xfrm>
            <a:off x="838200" y="1456841"/>
            <a:ext cx="7734300" cy="4720122"/>
          </a:xfrm>
        </p:spPr>
        <p:txBody>
          <a:bodyPr vert="eaVert"/>
          <a:p>
            <a:pPr lvl="0"/>
            <a:r>
              <a:rPr altLang="en-US" lang="zh-CN"/>
              <a:t>单击此处编辑母版文本样式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dirty="0" lang="zh-C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98" name=""/>
        <p:cNvGrpSpPr/>
        <p:nvPr/>
      </p:nvGrpSpPr>
      <p:grpSpPr>
        <a:xfrm>
          <a:off x="0" y="0"/>
          <a:ext cx="0" cy="0"/>
          <a:chOff x="0" y="0"/>
          <a:chExt cx="0" cy="0"/>
        </a:xfrm>
      </p:grpSpPr>
      <p:pic>
        <p:nvPicPr>
          <p:cNvPr id="2097176" name="图片 13"/>
          <p:cNvPicPr>
            <a:picLocks noChangeAspect="1"/>
          </p:cNvPicPr>
          <p:nvPr userDrawn="1"/>
        </p:nvPicPr>
        <p:blipFill>
          <a:blip xmlns:r="http://schemas.openxmlformats.org/officeDocument/2006/relationships" r:embed="rId1"/>
          <a:srcRect/>
          <a:stretch>
            <a:fillRect/>
          </a:stretch>
        </p:blipFill>
        <p:spPr bwMode="auto">
          <a:xfrm>
            <a:off x="0" y="2130425"/>
            <a:ext cx="5381625" cy="4724400"/>
          </a:xfrm>
          <a:prstGeom prst="rect"/>
          <a:noFill/>
          <a:ln>
            <a:noFill/>
          </a:ln>
        </p:spPr>
      </p:pic>
      <p:grpSp>
        <p:nvGrpSpPr>
          <p:cNvPr id="99" name="组合 10"/>
          <p:cNvGrpSpPr/>
          <p:nvPr userDrawn="1"/>
        </p:nvGrpSpPr>
        <p:grpSpPr bwMode="auto">
          <a:xfrm>
            <a:off x="11196638" y="1336675"/>
            <a:ext cx="419100" cy="411163"/>
            <a:chOff x="691349" y="533565"/>
            <a:chExt cx="419209" cy="411013"/>
          </a:xfrm>
        </p:grpSpPr>
        <p:sp>
          <p:nvSpPr>
            <p:cNvPr id="1048686" name="等腰三角形 11"/>
            <p:cNvSpPr/>
            <p:nvPr userDrawn="1"/>
          </p:nvSpPr>
          <p:spPr>
            <a:xfrm rot="5400000">
              <a:off x="805806" y="639827"/>
              <a:ext cx="411013" cy="198490"/>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lang="zh-CN"/>
            </a:p>
          </p:txBody>
        </p:sp>
        <p:sp>
          <p:nvSpPr>
            <p:cNvPr id="1048687" name="等腰三角形 12"/>
            <p:cNvSpPr/>
            <p:nvPr userDrawn="1"/>
          </p:nvSpPr>
          <p:spPr>
            <a:xfrm rot="5400000">
              <a:off x="585087" y="639827"/>
              <a:ext cx="411013" cy="198489"/>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lang="zh-CN"/>
            </a:p>
          </p:txBody>
        </p:sp>
      </p:grpSp>
      <p:pic>
        <p:nvPicPr>
          <p:cNvPr id="2097177" name="图片 17"/>
          <p:cNvPicPr>
            <a:picLocks noChangeAspect="1"/>
          </p:cNvPicPr>
          <p:nvPr userDrawn="1"/>
        </p:nvPicPr>
        <p:blipFill>
          <a:blip xmlns:r="http://schemas.openxmlformats.org/officeDocument/2006/relationships" r:embed="rId2"/>
          <a:srcRect/>
          <a:stretch>
            <a:fillRect/>
          </a:stretch>
        </p:blipFill>
        <p:spPr bwMode="auto">
          <a:xfrm>
            <a:off x="9388475" y="6251575"/>
            <a:ext cx="2127250" cy="307975"/>
          </a:xfrm>
          <a:prstGeom prst="rect"/>
          <a:noFill/>
          <a:ln>
            <a:noFill/>
          </a:ln>
        </p:spPr>
      </p:pic>
      <p:sp>
        <p:nvSpPr>
          <p:cNvPr id="1048688" name="标题 1"/>
          <p:cNvSpPr>
            <a:spLocks noGrp="1"/>
          </p:cNvSpPr>
          <p:nvPr>
            <p:ph type="ctrTitle"/>
          </p:nvPr>
        </p:nvSpPr>
        <p:spPr>
          <a:xfrm>
            <a:off x="2152896" y="2119826"/>
            <a:ext cx="10004381" cy="1507793"/>
          </a:xfrm>
          <a:prstGeom prst="rect"/>
        </p:spPr>
        <p:txBody>
          <a:bodyPr>
            <a:normAutofit/>
          </a:bodyPr>
          <a:lstStyle>
            <a:lvl1pPr algn="r">
              <a:defRPr sz="8800">
                <a:solidFill>
                  <a:schemeClr val="bg1"/>
                </a:solidFill>
              </a:defRPr>
            </a:lvl1pPr>
          </a:lstStyle>
          <a:p>
            <a:r>
              <a:rPr altLang="en-US" lang="zh-CN"/>
              <a:t>单击此处编辑母版标题样式</a:t>
            </a:r>
            <a:endParaRPr altLang="en-US" dirty="0" lang="zh-C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06" name=""/>
        <p:cNvGrpSpPr/>
        <p:nvPr/>
      </p:nvGrpSpPr>
      <p:grpSpPr>
        <a:xfrm>
          <a:off x="0" y="0"/>
          <a:ext cx="0" cy="0"/>
          <a:chOff x="0" y="0"/>
          <a:chExt cx="0" cy="0"/>
        </a:xfrm>
      </p:grpSpPr>
      <p:sp>
        <p:nvSpPr>
          <p:cNvPr id="1048709" name="矩形: 圆角 2"/>
          <p:cNvSpPr/>
          <p:nvPr userDrawn="1"/>
        </p:nvSpPr>
        <p:spPr>
          <a:xfrm>
            <a:off x="2408238" y="3087688"/>
            <a:ext cx="7477125" cy="84137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dirty="0" sz="4000" lang="zh-CN">
              <a:latin typeface="+mj-ea"/>
              <a:ea typeface="+mj-ea"/>
            </a:endParaRPr>
          </a:p>
        </p:txBody>
      </p:sp>
      <p:sp>
        <p:nvSpPr>
          <p:cNvPr id="1048710" name="椭圆 8"/>
          <p:cNvSpPr/>
          <p:nvPr userDrawn="1"/>
        </p:nvSpPr>
        <p:spPr>
          <a:xfrm>
            <a:off x="5649913" y="1790700"/>
            <a:ext cx="949325" cy="947738"/>
          </a:xfrm>
          <a:prstGeom prst="ellipse"/>
          <a:solidFill>
            <a:schemeClr val="bg2">
              <a:lumMod val="20000"/>
              <a:lumOff val="80000"/>
              <a:alpha val="3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fontAlgn="auto">
              <a:spcBef>
                <a:spcPts val="0"/>
              </a:spcBef>
              <a:spcAft>
                <a:spcPts val="0"/>
              </a:spcAft>
            </a:pPr>
            <a:endParaRPr altLang="en-US" sz="2400" lang="zh-CN">
              <a:solidFill>
                <a:schemeClr val="bg1"/>
              </a:solidFill>
            </a:endParaRPr>
          </a:p>
        </p:txBody>
      </p:sp>
      <p:sp>
        <p:nvSpPr>
          <p:cNvPr id="1048711" name="椭圆 9"/>
          <p:cNvSpPr/>
          <p:nvPr userDrawn="1"/>
        </p:nvSpPr>
        <p:spPr>
          <a:xfrm>
            <a:off x="5743575" y="1884363"/>
            <a:ext cx="762000" cy="760412"/>
          </a:xfrm>
          <a:prstGeom prst="ellipse"/>
          <a:solidFill>
            <a:srgbClr val="1B3E2F"/>
          </a:solidFill>
          <a:ln w="2222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fontAlgn="auto">
              <a:spcBef>
                <a:spcPts val="0"/>
              </a:spcBef>
              <a:spcAft>
                <a:spcPts val="0"/>
              </a:spcAft>
            </a:pPr>
            <a:endParaRPr altLang="en-US" dirty="0" sz="2800" lang="zh-CN">
              <a:solidFill>
                <a:schemeClr val="bg1"/>
              </a:solidFill>
              <a:latin typeface="+mj-lt"/>
              <a:ea typeface="+mj-ea"/>
            </a:endParaRPr>
          </a:p>
        </p:txBody>
      </p:sp>
      <p:pic>
        <p:nvPicPr>
          <p:cNvPr id="2097180" name="图片 16"/>
          <p:cNvPicPr>
            <a:picLocks noChangeAspect="1"/>
          </p:cNvPicPr>
          <p:nvPr userDrawn="1"/>
        </p:nvPicPr>
        <p:blipFill>
          <a:blip xmlns:r="http://schemas.openxmlformats.org/officeDocument/2006/relationships" r:embed="rId1"/>
          <a:srcRect/>
          <a:stretch>
            <a:fillRect/>
          </a:stretch>
        </p:blipFill>
        <p:spPr bwMode="auto">
          <a:xfrm>
            <a:off x="10367963" y="6326188"/>
            <a:ext cx="1416050" cy="204787"/>
          </a:xfrm>
          <a:prstGeom prst="rect"/>
          <a:noFill/>
          <a:ln>
            <a:noFill/>
          </a:ln>
        </p:spPr>
      </p:pic>
      <p:sp>
        <p:nvSpPr>
          <p:cNvPr id="1048712" name="文本占位符 10"/>
          <p:cNvSpPr>
            <a:spLocks noGrp="1"/>
          </p:cNvSpPr>
          <p:nvPr>
            <p:ph type="body" sz="quarter" idx="13"/>
          </p:nvPr>
        </p:nvSpPr>
        <p:spPr>
          <a:xfrm>
            <a:off x="2407534" y="3088427"/>
            <a:ext cx="7477246" cy="841375"/>
          </a:xfrm>
        </p:spPr>
        <p:txBody>
          <a:bodyPr anchor="ctr">
            <a:normAutofit/>
          </a:bodyPr>
          <a:lstStyle>
            <a:lvl1pPr algn="ctr" indent="0" marL="0">
              <a:buNone/>
              <a:defRPr sz="4000">
                <a:solidFill>
                  <a:schemeClr val="bg1"/>
                </a:solidFill>
              </a:defRPr>
            </a:lvl1pPr>
          </a:lstStyle>
          <a:p>
            <a:pPr lvl="0"/>
            <a:r>
              <a:rPr altLang="en-US" lang="zh-CN"/>
              <a:t>单击此处编辑母版文本样式</a:t>
            </a:r>
            <a:endParaRPr altLang="en-US" lang="zh-CN"/>
          </a:p>
        </p:txBody>
      </p:sp>
      <p:sp>
        <p:nvSpPr>
          <p:cNvPr id="1048713" name="文本占位符 12"/>
          <p:cNvSpPr>
            <a:spLocks noGrp="1"/>
          </p:cNvSpPr>
          <p:nvPr>
            <p:ph type="body" sz="quarter" idx="14"/>
          </p:nvPr>
        </p:nvSpPr>
        <p:spPr>
          <a:xfrm>
            <a:off x="4246536" y="4091727"/>
            <a:ext cx="3906864" cy="1333500"/>
          </a:xfrm>
        </p:spPr>
        <p:txBody>
          <a:bodyPr>
            <a:normAutofit/>
          </a:bodyPr>
          <a:lstStyle>
            <a:lvl1pPr algn="ctr" indent="0" marL="0">
              <a:buNone/>
              <a:defRPr sz="1600">
                <a:solidFill>
                  <a:schemeClr val="tx2"/>
                </a:solidFill>
              </a:defRPr>
            </a:lvl1pPr>
          </a:lstStyle>
          <a:p>
            <a:pPr lvl="0"/>
            <a:r>
              <a:rPr altLang="en-US" lang="zh-CN"/>
              <a:t>单击此处编辑母版文本样式</a:t>
            </a:r>
            <a:endParaRPr altLang="en-US" lang="zh-CN"/>
          </a:p>
        </p:txBody>
      </p:sp>
      <p:sp>
        <p:nvSpPr>
          <p:cNvPr id="1048714" name="文本占位符 14"/>
          <p:cNvSpPr>
            <a:spLocks noGrp="1"/>
          </p:cNvSpPr>
          <p:nvPr>
            <p:ph type="body" sz="quarter" idx="15"/>
          </p:nvPr>
        </p:nvSpPr>
        <p:spPr>
          <a:xfrm>
            <a:off x="5737696" y="1883727"/>
            <a:ext cx="767356" cy="752879"/>
          </a:xfrm>
        </p:spPr>
        <p:txBody>
          <a:bodyPr anchor="ctr">
            <a:normAutofit/>
          </a:bodyPr>
          <a:lstStyle>
            <a:lvl1pPr algn="ctr" indent="0" marL="0">
              <a:lnSpc>
                <a:spcPct val="100000"/>
              </a:lnSpc>
              <a:buNone/>
              <a:defRPr sz="3600">
                <a:solidFill>
                  <a:schemeClr val="bg1"/>
                </a:solidFill>
              </a:defRPr>
            </a:lvl1pPr>
          </a:lstStyle>
          <a:p>
            <a:pPr lvl="0"/>
            <a:r>
              <a:rPr altLang="en-US" lang="zh-CN"/>
              <a:t>单击此处编辑母版文本样式</a:t>
            </a:r>
            <a:endParaRPr altLang="en-US" lang="zh-CN"/>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1_标题和内容">
    <p:spTree>
      <p:nvGrpSpPr>
        <p:cNvPr id="60" name=""/>
        <p:cNvGrpSpPr/>
        <p:nvPr/>
      </p:nvGrpSpPr>
      <p:grpSpPr>
        <a:xfrm>
          <a:off x="0" y="0"/>
          <a:ext cx="0" cy="0"/>
          <a:chOff x="0" y="0"/>
          <a:chExt cx="0" cy="0"/>
        </a:xfrm>
      </p:grpSpPr>
      <p:sp>
        <p:nvSpPr>
          <p:cNvPr id="1048602" name="矩形: 圆角 3"/>
          <p:cNvSpPr/>
          <p:nvPr userDrawn="1"/>
        </p:nvSpPr>
        <p:spPr>
          <a:xfrm>
            <a:off x="4471988" y="1555750"/>
            <a:ext cx="3449637" cy="1149350"/>
          </a:xfrm>
          <a:custGeom>
            <a:avLst/>
            <a:gdLst>
              <a:gd name="connsiteX0" fmla="*/ 0 w 3010862"/>
              <a:gd name="connsiteY0" fmla="*/ 0 h 2824454"/>
              <a:gd name="connsiteX1" fmla="*/ 0 w 3010862"/>
              <a:gd name="connsiteY1" fmla="*/ 0 h 2824454"/>
              <a:gd name="connsiteX2" fmla="*/ 3010862 w 3010862"/>
              <a:gd name="connsiteY2" fmla="*/ 0 h 2824454"/>
              <a:gd name="connsiteX3" fmla="*/ 3010862 w 3010862"/>
              <a:gd name="connsiteY3" fmla="*/ 0 h 2824454"/>
              <a:gd name="connsiteX4" fmla="*/ 3010862 w 3010862"/>
              <a:gd name="connsiteY4" fmla="*/ 2824454 h 2824454"/>
              <a:gd name="connsiteX5" fmla="*/ 3010862 w 3010862"/>
              <a:gd name="connsiteY5" fmla="*/ 2824454 h 2824454"/>
              <a:gd name="connsiteX6" fmla="*/ 0 w 3010862"/>
              <a:gd name="connsiteY6" fmla="*/ 2824454 h 2824454"/>
              <a:gd name="connsiteX7" fmla="*/ 0 w 3010862"/>
              <a:gd name="connsiteY7" fmla="*/ 2824454 h 2824454"/>
              <a:gd name="connsiteX8" fmla="*/ 0 w 3010862"/>
              <a:gd name="connsiteY8" fmla="*/ 0 h 2824454"/>
              <a:gd name="connsiteX0-1" fmla="*/ 0 w 3010862"/>
              <a:gd name="connsiteY0-2" fmla="*/ 0 h 2824454"/>
              <a:gd name="connsiteX1-3" fmla="*/ 0 w 3010862"/>
              <a:gd name="connsiteY1-4" fmla="*/ 0 h 2824454"/>
              <a:gd name="connsiteX2-5" fmla="*/ 3010862 w 3010862"/>
              <a:gd name="connsiteY2-6" fmla="*/ 0 h 2824454"/>
              <a:gd name="connsiteX3-7" fmla="*/ 3010862 w 3010862"/>
              <a:gd name="connsiteY3-8" fmla="*/ 0 h 2824454"/>
              <a:gd name="connsiteX4-9" fmla="*/ 3010862 w 3010862"/>
              <a:gd name="connsiteY4-10" fmla="*/ 2824454 h 2824454"/>
              <a:gd name="connsiteX5-11" fmla="*/ 3010862 w 3010862"/>
              <a:gd name="connsiteY5-12" fmla="*/ 2824454 h 2824454"/>
              <a:gd name="connsiteX6-13" fmla="*/ 0 w 3010862"/>
              <a:gd name="connsiteY6-14" fmla="*/ 2824454 h 2824454"/>
              <a:gd name="connsiteX7-15" fmla="*/ 0 w 3010862"/>
              <a:gd name="connsiteY7-16" fmla="*/ 0 h 2824454"/>
              <a:gd name="connsiteX0-17" fmla="*/ 0 w 3102302"/>
              <a:gd name="connsiteY0-18" fmla="*/ 2824454 h 2915894"/>
              <a:gd name="connsiteX1-19" fmla="*/ 0 w 3102302"/>
              <a:gd name="connsiteY1-20" fmla="*/ 0 h 2915894"/>
              <a:gd name="connsiteX2-21" fmla="*/ 0 w 3102302"/>
              <a:gd name="connsiteY2-22" fmla="*/ 0 h 2915894"/>
              <a:gd name="connsiteX3-23" fmla="*/ 3010862 w 3102302"/>
              <a:gd name="connsiteY3-24" fmla="*/ 0 h 2915894"/>
              <a:gd name="connsiteX4-25" fmla="*/ 3010862 w 3102302"/>
              <a:gd name="connsiteY4-26" fmla="*/ 0 h 2915894"/>
              <a:gd name="connsiteX5-27" fmla="*/ 3010862 w 3102302"/>
              <a:gd name="connsiteY5-28" fmla="*/ 2824454 h 2915894"/>
              <a:gd name="connsiteX6-29" fmla="*/ 3102302 w 3102302"/>
              <a:gd name="connsiteY6-30" fmla="*/ 2915894 h 2915894"/>
              <a:gd name="connsiteX0-31" fmla="*/ 0 w 3010862"/>
              <a:gd name="connsiteY0-32" fmla="*/ 2824454 h 2915894"/>
              <a:gd name="connsiteX1-33" fmla="*/ 0 w 3010862"/>
              <a:gd name="connsiteY1-34" fmla="*/ 0 h 2915894"/>
              <a:gd name="connsiteX2-35" fmla="*/ 0 w 3010862"/>
              <a:gd name="connsiteY2-36" fmla="*/ 0 h 2915894"/>
              <a:gd name="connsiteX3-37" fmla="*/ 3010862 w 3010862"/>
              <a:gd name="connsiteY3-38" fmla="*/ 0 h 2915894"/>
              <a:gd name="connsiteX4-39" fmla="*/ 3010862 w 3010862"/>
              <a:gd name="connsiteY4-40" fmla="*/ 0 h 2915894"/>
              <a:gd name="connsiteX5-41" fmla="*/ 3010862 w 3010862"/>
              <a:gd name="connsiteY5-42" fmla="*/ 2824454 h 2915894"/>
              <a:gd name="connsiteX6-43" fmla="*/ 2981986 w 3010862"/>
              <a:gd name="connsiteY6-44" fmla="*/ 2915894 h 2915894"/>
              <a:gd name="connsiteX0-45" fmla="*/ 0 w 3030112"/>
              <a:gd name="connsiteY0-46" fmla="*/ 2824454 h 2855736"/>
              <a:gd name="connsiteX1-47" fmla="*/ 0 w 3030112"/>
              <a:gd name="connsiteY1-48" fmla="*/ 0 h 2855736"/>
              <a:gd name="connsiteX2-49" fmla="*/ 0 w 3030112"/>
              <a:gd name="connsiteY2-50" fmla="*/ 0 h 2855736"/>
              <a:gd name="connsiteX3-51" fmla="*/ 3010862 w 3030112"/>
              <a:gd name="connsiteY3-52" fmla="*/ 0 h 2855736"/>
              <a:gd name="connsiteX4-53" fmla="*/ 3010862 w 3030112"/>
              <a:gd name="connsiteY4-54" fmla="*/ 0 h 2855736"/>
              <a:gd name="connsiteX5-55" fmla="*/ 3010862 w 3030112"/>
              <a:gd name="connsiteY5-56" fmla="*/ 2824454 h 2855736"/>
              <a:gd name="connsiteX6-57" fmla="*/ 3030112 w 3030112"/>
              <a:gd name="connsiteY6-58" fmla="*/ 2855736 h 2855736"/>
              <a:gd name="connsiteX0-59" fmla="*/ 0 w 3010862"/>
              <a:gd name="connsiteY0-60" fmla="*/ 2824454 h 2824454"/>
              <a:gd name="connsiteX1-61" fmla="*/ 0 w 3010862"/>
              <a:gd name="connsiteY1-62" fmla="*/ 0 h 2824454"/>
              <a:gd name="connsiteX2-63" fmla="*/ 0 w 3010862"/>
              <a:gd name="connsiteY2-64" fmla="*/ 0 h 2824454"/>
              <a:gd name="connsiteX3-65" fmla="*/ 3010862 w 3010862"/>
              <a:gd name="connsiteY3-66" fmla="*/ 0 h 2824454"/>
              <a:gd name="connsiteX4-67" fmla="*/ 3010862 w 3010862"/>
              <a:gd name="connsiteY4-68" fmla="*/ 0 h 2824454"/>
              <a:gd name="connsiteX5-69" fmla="*/ 3010862 w 3010862"/>
              <a:gd name="connsiteY5-70" fmla="*/ 2824454 h 28244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3010862" h="2824454">
                <a:moveTo>
                  <a:pt x="0" y="2824454"/>
                </a:moveTo>
                <a:lnTo>
                  <a:pt x="0" y="0"/>
                </a:lnTo>
                <a:lnTo>
                  <a:pt x="0" y="0"/>
                </a:lnTo>
                <a:lnTo>
                  <a:pt x="3010862" y="0"/>
                </a:lnTo>
                <a:lnTo>
                  <a:pt x="3010862" y="0"/>
                </a:lnTo>
                <a:lnTo>
                  <a:pt x="3010862" y="2824454"/>
                </a:lnTo>
              </a:path>
            </a:pathLst>
          </a:custGeom>
          <a:noFill/>
          <a:ln w="38100">
            <a:solidFill>
              <a:srgbClr val="68B92E">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dirty="0" lang="zh-CN"/>
          </a:p>
        </p:txBody>
      </p:sp>
      <p:sp>
        <p:nvSpPr>
          <p:cNvPr id="1048603" name="矩形: 圆角 3"/>
          <p:cNvSpPr/>
          <p:nvPr userDrawn="1"/>
        </p:nvSpPr>
        <p:spPr>
          <a:xfrm rot="10800000">
            <a:off x="4494213" y="3925888"/>
            <a:ext cx="3449637" cy="1149350"/>
          </a:xfrm>
          <a:custGeom>
            <a:avLst/>
            <a:gdLst>
              <a:gd name="connsiteX0" fmla="*/ 0 w 3010862"/>
              <a:gd name="connsiteY0" fmla="*/ 0 h 2824454"/>
              <a:gd name="connsiteX1" fmla="*/ 0 w 3010862"/>
              <a:gd name="connsiteY1" fmla="*/ 0 h 2824454"/>
              <a:gd name="connsiteX2" fmla="*/ 3010862 w 3010862"/>
              <a:gd name="connsiteY2" fmla="*/ 0 h 2824454"/>
              <a:gd name="connsiteX3" fmla="*/ 3010862 w 3010862"/>
              <a:gd name="connsiteY3" fmla="*/ 0 h 2824454"/>
              <a:gd name="connsiteX4" fmla="*/ 3010862 w 3010862"/>
              <a:gd name="connsiteY4" fmla="*/ 2824454 h 2824454"/>
              <a:gd name="connsiteX5" fmla="*/ 3010862 w 3010862"/>
              <a:gd name="connsiteY5" fmla="*/ 2824454 h 2824454"/>
              <a:gd name="connsiteX6" fmla="*/ 0 w 3010862"/>
              <a:gd name="connsiteY6" fmla="*/ 2824454 h 2824454"/>
              <a:gd name="connsiteX7" fmla="*/ 0 w 3010862"/>
              <a:gd name="connsiteY7" fmla="*/ 2824454 h 2824454"/>
              <a:gd name="connsiteX8" fmla="*/ 0 w 3010862"/>
              <a:gd name="connsiteY8" fmla="*/ 0 h 2824454"/>
              <a:gd name="connsiteX0-1" fmla="*/ 0 w 3010862"/>
              <a:gd name="connsiteY0-2" fmla="*/ 0 h 2824454"/>
              <a:gd name="connsiteX1-3" fmla="*/ 0 w 3010862"/>
              <a:gd name="connsiteY1-4" fmla="*/ 0 h 2824454"/>
              <a:gd name="connsiteX2-5" fmla="*/ 3010862 w 3010862"/>
              <a:gd name="connsiteY2-6" fmla="*/ 0 h 2824454"/>
              <a:gd name="connsiteX3-7" fmla="*/ 3010862 w 3010862"/>
              <a:gd name="connsiteY3-8" fmla="*/ 0 h 2824454"/>
              <a:gd name="connsiteX4-9" fmla="*/ 3010862 w 3010862"/>
              <a:gd name="connsiteY4-10" fmla="*/ 2824454 h 2824454"/>
              <a:gd name="connsiteX5-11" fmla="*/ 3010862 w 3010862"/>
              <a:gd name="connsiteY5-12" fmla="*/ 2824454 h 2824454"/>
              <a:gd name="connsiteX6-13" fmla="*/ 0 w 3010862"/>
              <a:gd name="connsiteY6-14" fmla="*/ 2824454 h 2824454"/>
              <a:gd name="connsiteX7-15" fmla="*/ 0 w 3010862"/>
              <a:gd name="connsiteY7-16" fmla="*/ 0 h 2824454"/>
              <a:gd name="connsiteX0-17" fmla="*/ 0 w 3102302"/>
              <a:gd name="connsiteY0-18" fmla="*/ 2824454 h 2915894"/>
              <a:gd name="connsiteX1-19" fmla="*/ 0 w 3102302"/>
              <a:gd name="connsiteY1-20" fmla="*/ 0 h 2915894"/>
              <a:gd name="connsiteX2-21" fmla="*/ 0 w 3102302"/>
              <a:gd name="connsiteY2-22" fmla="*/ 0 h 2915894"/>
              <a:gd name="connsiteX3-23" fmla="*/ 3010862 w 3102302"/>
              <a:gd name="connsiteY3-24" fmla="*/ 0 h 2915894"/>
              <a:gd name="connsiteX4-25" fmla="*/ 3010862 w 3102302"/>
              <a:gd name="connsiteY4-26" fmla="*/ 0 h 2915894"/>
              <a:gd name="connsiteX5-27" fmla="*/ 3010862 w 3102302"/>
              <a:gd name="connsiteY5-28" fmla="*/ 2824454 h 2915894"/>
              <a:gd name="connsiteX6-29" fmla="*/ 3102302 w 3102302"/>
              <a:gd name="connsiteY6-30" fmla="*/ 2915894 h 2915894"/>
              <a:gd name="connsiteX0-31" fmla="*/ 0 w 3010862"/>
              <a:gd name="connsiteY0-32" fmla="*/ 2824454 h 2915894"/>
              <a:gd name="connsiteX1-33" fmla="*/ 0 w 3010862"/>
              <a:gd name="connsiteY1-34" fmla="*/ 0 h 2915894"/>
              <a:gd name="connsiteX2-35" fmla="*/ 0 w 3010862"/>
              <a:gd name="connsiteY2-36" fmla="*/ 0 h 2915894"/>
              <a:gd name="connsiteX3-37" fmla="*/ 3010862 w 3010862"/>
              <a:gd name="connsiteY3-38" fmla="*/ 0 h 2915894"/>
              <a:gd name="connsiteX4-39" fmla="*/ 3010862 w 3010862"/>
              <a:gd name="connsiteY4-40" fmla="*/ 0 h 2915894"/>
              <a:gd name="connsiteX5-41" fmla="*/ 3010862 w 3010862"/>
              <a:gd name="connsiteY5-42" fmla="*/ 2824454 h 2915894"/>
              <a:gd name="connsiteX6-43" fmla="*/ 2981986 w 3010862"/>
              <a:gd name="connsiteY6-44" fmla="*/ 2915894 h 2915894"/>
              <a:gd name="connsiteX0-45" fmla="*/ 0 w 3030112"/>
              <a:gd name="connsiteY0-46" fmla="*/ 2824454 h 2855736"/>
              <a:gd name="connsiteX1-47" fmla="*/ 0 w 3030112"/>
              <a:gd name="connsiteY1-48" fmla="*/ 0 h 2855736"/>
              <a:gd name="connsiteX2-49" fmla="*/ 0 w 3030112"/>
              <a:gd name="connsiteY2-50" fmla="*/ 0 h 2855736"/>
              <a:gd name="connsiteX3-51" fmla="*/ 3010862 w 3030112"/>
              <a:gd name="connsiteY3-52" fmla="*/ 0 h 2855736"/>
              <a:gd name="connsiteX4-53" fmla="*/ 3010862 w 3030112"/>
              <a:gd name="connsiteY4-54" fmla="*/ 0 h 2855736"/>
              <a:gd name="connsiteX5-55" fmla="*/ 3010862 w 3030112"/>
              <a:gd name="connsiteY5-56" fmla="*/ 2824454 h 2855736"/>
              <a:gd name="connsiteX6-57" fmla="*/ 3030112 w 3030112"/>
              <a:gd name="connsiteY6-58" fmla="*/ 2855736 h 2855736"/>
              <a:gd name="connsiteX0-59" fmla="*/ 0 w 3010862"/>
              <a:gd name="connsiteY0-60" fmla="*/ 2824454 h 2824454"/>
              <a:gd name="connsiteX1-61" fmla="*/ 0 w 3010862"/>
              <a:gd name="connsiteY1-62" fmla="*/ 0 h 2824454"/>
              <a:gd name="connsiteX2-63" fmla="*/ 0 w 3010862"/>
              <a:gd name="connsiteY2-64" fmla="*/ 0 h 2824454"/>
              <a:gd name="connsiteX3-65" fmla="*/ 3010862 w 3010862"/>
              <a:gd name="connsiteY3-66" fmla="*/ 0 h 2824454"/>
              <a:gd name="connsiteX4-67" fmla="*/ 3010862 w 3010862"/>
              <a:gd name="connsiteY4-68" fmla="*/ 0 h 2824454"/>
              <a:gd name="connsiteX5-69" fmla="*/ 3010862 w 3010862"/>
              <a:gd name="connsiteY5-70" fmla="*/ 2824454 h 28244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3010862" h="2824454">
                <a:moveTo>
                  <a:pt x="0" y="2824454"/>
                </a:moveTo>
                <a:lnTo>
                  <a:pt x="0" y="0"/>
                </a:lnTo>
                <a:lnTo>
                  <a:pt x="0" y="0"/>
                </a:lnTo>
                <a:lnTo>
                  <a:pt x="3010862" y="0"/>
                </a:lnTo>
                <a:lnTo>
                  <a:pt x="3010862" y="0"/>
                </a:lnTo>
                <a:lnTo>
                  <a:pt x="3010862" y="2824454"/>
                </a:lnTo>
              </a:path>
            </a:pathLst>
          </a:custGeom>
          <a:noFill/>
          <a:ln w="38100">
            <a:solidFill>
              <a:srgbClr val="68B92E">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dirty="0" lang="zh-CN"/>
          </a:p>
        </p:txBody>
      </p:sp>
      <p:pic>
        <p:nvPicPr>
          <p:cNvPr id="2097157" name="图片 15"/>
          <p:cNvPicPr>
            <a:picLocks noChangeAspect="1"/>
          </p:cNvPicPr>
          <p:nvPr userDrawn="1"/>
        </p:nvPicPr>
        <p:blipFill>
          <a:blip xmlns:r="http://schemas.openxmlformats.org/officeDocument/2006/relationships" r:embed="rId1"/>
          <a:srcRect/>
          <a:stretch>
            <a:fillRect/>
          </a:stretch>
        </p:blipFill>
        <p:spPr bwMode="auto">
          <a:xfrm>
            <a:off x="5751513" y="1163638"/>
            <a:ext cx="911225" cy="719137"/>
          </a:xfrm>
          <a:prstGeom prst="rect"/>
          <a:noFill/>
          <a:ln>
            <a:noFill/>
          </a:ln>
        </p:spPr>
      </p:pic>
      <p:pic>
        <p:nvPicPr>
          <p:cNvPr id="2097158" name="图片 16"/>
          <p:cNvPicPr>
            <a:picLocks noChangeAspect="1"/>
          </p:cNvPicPr>
          <p:nvPr userDrawn="1"/>
        </p:nvPicPr>
        <p:blipFill>
          <a:blip xmlns:r="http://schemas.openxmlformats.org/officeDocument/2006/relationships" r:embed="rId2"/>
          <a:srcRect/>
          <a:stretch>
            <a:fillRect/>
          </a:stretch>
        </p:blipFill>
        <p:spPr bwMode="auto">
          <a:xfrm>
            <a:off x="10367963" y="6326188"/>
            <a:ext cx="1416050" cy="204787"/>
          </a:xfrm>
          <a:prstGeom prst="rect"/>
          <a:noFill/>
          <a:ln>
            <a:noFill/>
          </a:ln>
        </p:spPr>
      </p:pic>
      <p:sp>
        <p:nvSpPr>
          <p:cNvPr id="1048604" name="标题 1"/>
          <p:cNvSpPr>
            <a:spLocks noGrp="1"/>
          </p:cNvSpPr>
          <p:nvPr>
            <p:ph type="title"/>
          </p:nvPr>
        </p:nvSpPr>
        <p:spPr>
          <a:xfrm>
            <a:off x="2473377" y="2922929"/>
            <a:ext cx="7450111" cy="859518"/>
          </a:xfrm>
          <a:prstGeom prst="rect"/>
        </p:spPr>
        <p:txBody>
          <a:bodyPr>
            <a:noAutofit/>
          </a:bodyPr>
          <a:lstStyle>
            <a:lvl1pPr algn="ctr">
              <a:defRPr sz="6600">
                <a:solidFill>
                  <a:schemeClr val="bg1"/>
                </a:solidFill>
              </a:defRPr>
            </a:lvl1pPr>
          </a:lstStyle>
          <a:p>
            <a:r>
              <a:rPr altLang="en-US" lang="zh-CN"/>
              <a:t>单击此处编辑母版标题样式</a:t>
            </a:r>
            <a:endParaRPr altLang="en-US" dirty="0" lang="zh-CN"/>
          </a:p>
        </p:txBody>
      </p:sp>
      <p:sp>
        <p:nvSpPr>
          <p:cNvPr id="1048605" name="副标题 2"/>
          <p:cNvSpPr>
            <a:spLocks noGrp="1"/>
          </p:cNvSpPr>
          <p:nvPr>
            <p:ph type="subTitle" idx="1"/>
          </p:nvPr>
        </p:nvSpPr>
        <p:spPr>
          <a:xfrm>
            <a:off x="4471788" y="3957131"/>
            <a:ext cx="3472198" cy="1117938"/>
          </a:xfrm>
          <a:prstGeom prst="rect"/>
        </p:spPr>
        <p:txBody>
          <a:bodyPr>
            <a:normAutofit/>
          </a:bodyPr>
          <a:lstStyle>
            <a:lvl1pPr algn="ctr" indent="0" marL="0">
              <a:buNone/>
              <a:defRPr sz="1600">
                <a:solidFill>
                  <a:schemeClr val="tx1">
                    <a:lumMod val="65000"/>
                  </a:schemeClr>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en-US" lang="zh-CN"/>
              <a:t>单击此处编辑母版副标题样式</a:t>
            </a:r>
            <a:endParaRPr altLang="en-US" dirty="0" lang="zh-CN"/>
          </a:p>
        </p:txBody>
      </p:sp>
      <p:sp>
        <p:nvSpPr>
          <p:cNvPr id="1048606" name="文本占位符 24"/>
          <p:cNvSpPr>
            <a:spLocks noGrp="1"/>
          </p:cNvSpPr>
          <p:nvPr>
            <p:ph type="body" sz="quarter" idx="10"/>
          </p:nvPr>
        </p:nvSpPr>
        <p:spPr>
          <a:xfrm>
            <a:off x="5600235" y="1916728"/>
            <a:ext cx="1213787" cy="914400"/>
          </a:xfrm>
        </p:spPr>
        <p:txBody>
          <a:bodyPr>
            <a:noAutofit/>
          </a:bodyPr>
          <a:lstStyle>
            <a:lvl1pPr algn="ctr" indent="0" marL="0">
              <a:buNone/>
              <a:defRPr b="1" sz="6000">
                <a:solidFill>
                  <a:schemeClr val="tx1">
                    <a:alpha val="30000"/>
                  </a:schemeClr>
                </a:solidFill>
              </a:defRPr>
            </a:lvl1pPr>
          </a:lstStyle>
          <a:p>
            <a:pPr lvl="0"/>
            <a:r>
              <a:rPr altLang="en-US" lang="zh-CN"/>
              <a:t>单击此处编辑母版文本样式</a:t>
            </a:r>
            <a:endParaRPr altLang="en-US" lang="zh-CN"/>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1_节标题">
    <p:spTree>
      <p:nvGrpSpPr>
        <p:cNvPr id="109" name=""/>
        <p:cNvGrpSpPr/>
        <p:nvPr/>
      </p:nvGrpSpPr>
      <p:grpSpPr>
        <a:xfrm>
          <a:off x="0" y="0"/>
          <a:ext cx="0" cy="0"/>
          <a:chOff x="0" y="0"/>
          <a:chExt cx="0" cy="0"/>
        </a:xfrm>
      </p:grpSpPr>
      <p:pic>
        <p:nvPicPr>
          <p:cNvPr id="2097181" name="图片 13"/>
          <p:cNvPicPr>
            <a:picLocks noChangeAspect="1"/>
          </p:cNvPicPr>
          <p:nvPr userDrawn="1"/>
        </p:nvPicPr>
        <p:blipFill>
          <a:blip xmlns:r="http://schemas.openxmlformats.org/officeDocument/2006/relationships" r:embed="rId1"/>
          <a:srcRect/>
          <a:stretch>
            <a:fillRect/>
          </a:stretch>
        </p:blipFill>
        <p:spPr bwMode="auto">
          <a:xfrm>
            <a:off x="10367963" y="6326188"/>
            <a:ext cx="1416050" cy="204787"/>
          </a:xfrm>
          <a:prstGeom prst="rect"/>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userDrawn="1">
  <p:cSld name="自定义版式">
    <p:bg>
      <p:bgPr>
        <a:solidFill>
          <a:schemeClr val="tx1">
            <a:lumMod val="10000"/>
          </a:schemeClr>
        </a:solidFill>
        <a:effectLst/>
      </p:bgPr>
    </p:bg>
    <p:spTree>
      <p:nvGrpSpPr>
        <p:cNvPr id="116" name=""/>
        <p:cNvGrpSpPr/>
        <p:nvPr/>
      </p:nvGrpSpPr>
      <p:grpSpPr>
        <a:xfrm>
          <a:off x="0" y="0"/>
          <a:ext cx="0" cy="0"/>
          <a:chOff x="0" y="0"/>
          <a:chExt cx="0" cy="0"/>
        </a:xfrm>
      </p:grpSpPr>
      <p:sp>
        <p:nvSpPr>
          <p:cNvPr id="1048732" name="矩形: 圆角 2"/>
          <p:cNvSpPr/>
          <p:nvPr userDrawn="1"/>
        </p:nvSpPr>
        <p:spPr>
          <a:xfrm>
            <a:off x="2407534" y="3087671"/>
            <a:ext cx="7477246" cy="842131"/>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dirty="0" sz="4000" lang="zh-CN">
              <a:latin typeface="+mj-ea"/>
              <a:ea typeface="+mj-ea"/>
            </a:endParaRPr>
          </a:p>
        </p:txBody>
      </p:sp>
      <p:sp>
        <p:nvSpPr>
          <p:cNvPr id="1048733" name="椭圆 3"/>
          <p:cNvSpPr/>
          <p:nvPr userDrawn="1"/>
        </p:nvSpPr>
        <p:spPr>
          <a:xfrm>
            <a:off x="5650504" y="1790268"/>
            <a:ext cx="948006" cy="948006"/>
          </a:xfrm>
          <a:prstGeom prst="ellipse"/>
          <a:solidFill>
            <a:schemeClr val="bg2">
              <a:lumMod val="20000"/>
              <a:lumOff val="80000"/>
              <a:alpha val="3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sz="2400" lang="zh-CN">
              <a:solidFill>
                <a:schemeClr val="bg1"/>
              </a:solidFill>
            </a:endParaRPr>
          </a:p>
        </p:txBody>
      </p:sp>
      <p:sp>
        <p:nvSpPr>
          <p:cNvPr id="1048734" name="椭圆 4"/>
          <p:cNvSpPr/>
          <p:nvPr userDrawn="1"/>
        </p:nvSpPr>
        <p:spPr>
          <a:xfrm>
            <a:off x="5743963" y="1883727"/>
            <a:ext cx="761088" cy="761088"/>
          </a:xfrm>
          <a:prstGeom prst="ellipse"/>
          <a:solidFill>
            <a:srgbClr val="1B3E2F"/>
          </a:solidFill>
          <a:ln w="22225">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dirty="0" sz="2800" lang="zh-CN">
              <a:solidFill>
                <a:schemeClr val="bg1"/>
              </a:solidFill>
              <a:latin typeface="+mj-lt"/>
              <a:ea typeface="+mj-ea"/>
            </a:endParaRPr>
          </a:p>
        </p:txBody>
      </p:sp>
      <p:sp>
        <p:nvSpPr>
          <p:cNvPr id="1048735" name="文本占位符 10"/>
          <p:cNvSpPr>
            <a:spLocks noGrp="1"/>
          </p:cNvSpPr>
          <p:nvPr>
            <p:ph type="body" sz="quarter" idx="13" hasCustomPrompt="1"/>
          </p:nvPr>
        </p:nvSpPr>
        <p:spPr>
          <a:xfrm>
            <a:off x="2407534" y="3088427"/>
            <a:ext cx="7477246" cy="841375"/>
          </a:xfrm>
        </p:spPr>
        <p:txBody>
          <a:bodyPr anchor="ctr">
            <a:normAutofit/>
          </a:bodyPr>
          <a:lstStyle>
            <a:lvl1pPr algn="ctr" indent="0" marL="0">
              <a:buNone/>
              <a:defRPr sz="4000">
                <a:solidFill>
                  <a:schemeClr val="bg1"/>
                </a:solidFill>
              </a:defRPr>
            </a:lvl1pPr>
          </a:lstStyle>
          <a:p>
            <a:pPr lvl="0"/>
            <a:r>
              <a:rPr altLang="en-US" dirty="0" lang="zh-CN"/>
              <a:t> 编辑文本</a:t>
            </a:r>
            <a:endParaRPr altLang="en-US" dirty="0" lang="zh-CN"/>
          </a:p>
        </p:txBody>
      </p:sp>
      <p:sp>
        <p:nvSpPr>
          <p:cNvPr id="1048736" name="文本占位符 12"/>
          <p:cNvSpPr>
            <a:spLocks noGrp="1"/>
          </p:cNvSpPr>
          <p:nvPr>
            <p:ph type="body" sz="quarter" idx="14" hasCustomPrompt="1"/>
          </p:nvPr>
        </p:nvSpPr>
        <p:spPr>
          <a:xfrm>
            <a:off x="4246536" y="4091727"/>
            <a:ext cx="3906864" cy="1333500"/>
          </a:xfrm>
        </p:spPr>
        <p:txBody>
          <a:bodyPr>
            <a:normAutofit/>
          </a:bodyPr>
          <a:lstStyle>
            <a:lvl1pPr algn="ctr" indent="0" marL="0">
              <a:buNone/>
              <a:defRPr sz="1600">
                <a:solidFill>
                  <a:schemeClr val="tx2"/>
                </a:solidFill>
              </a:defRPr>
            </a:lvl1pPr>
          </a:lstStyle>
          <a:p>
            <a:pPr lvl="0"/>
            <a:r>
              <a:rPr altLang="en-US" dirty="0" lang="zh-CN"/>
              <a:t>单击以编辑说明内容</a:t>
            </a:r>
            <a:endParaRPr altLang="en-US" dirty="0" lang="zh-CN"/>
          </a:p>
        </p:txBody>
      </p:sp>
      <p:sp>
        <p:nvSpPr>
          <p:cNvPr id="1048737" name="文本占位符 14"/>
          <p:cNvSpPr>
            <a:spLocks noGrp="1"/>
          </p:cNvSpPr>
          <p:nvPr>
            <p:ph type="body" sz="quarter" idx="15" hasCustomPrompt="1"/>
          </p:nvPr>
        </p:nvSpPr>
        <p:spPr>
          <a:xfrm>
            <a:off x="5737696" y="1883727"/>
            <a:ext cx="767356" cy="752879"/>
          </a:xfrm>
        </p:spPr>
        <p:txBody>
          <a:bodyPr anchor="ctr">
            <a:normAutofit/>
          </a:bodyPr>
          <a:lstStyle>
            <a:lvl1pPr algn="ctr" indent="0" marL="0">
              <a:lnSpc>
                <a:spcPct val="100000"/>
              </a:lnSpc>
              <a:buNone/>
              <a:defRPr sz="3600">
                <a:solidFill>
                  <a:schemeClr val="bg1"/>
                </a:solidFill>
              </a:defRPr>
            </a:lvl1pPr>
          </a:lstStyle>
          <a:p>
            <a:pPr lvl="0"/>
            <a:r>
              <a:rPr altLang="zh-CN" dirty="0" lang="en-US"/>
              <a:t>01</a:t>
            </a:r>
            <a:endParaRPr altLang="en-US" dirty="0" lang="zh-CN"/>
          </a:p>
        </p:txBody>
      </p:sp>
      <p:pic>
        <p:nvPicPr>
          <p:cNvPr id="2097183" name="图片 8"/>
          <p:cNvPicPr>
            <a:picLocks noChangeAspect="1"/>
          </p:cNvPicPr>
          <p:nvPr userDrawn="1"/>
        </p:nvPicPr>
        <p:blipFill>
          <a:blip xmlns:r="http://schemas.openxmlformats.org/officeDocument/2006/relationships" r:embed="rId1"/>
          <a:stretch>
            <a:fillRect/>
          </a:stretch>
        </p:blipFill>
        <p:spPr>
          <a:xfrm>
            <a:off x="10368157" y="6364018"/>
            <a:ext cx="1416295" cy="204942"/>
          </a:xfrm>
          <a:prstGeom prst="rec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两栏内容">
    <p:spTree>
      <p:nvGrpSpPr>
        <p:cNvPr id="117" name=""/>
        <p:cNvGrpSpPr/>
        <p:nvPr/>
      </p:nvGrpSpPr>
      <p:grpSpPr>
        <a:xfrm>
          <a:off x="0" y="0"/>
          <a:ext cx="0" cy="0"/>
          <a:chOff x="0" y="0"/>
          <a:chExt cx="0" cy="0"/>
        </a:xfrm>
      </p:grpSpPr>
      <p:sp>
        <p:nvSpPr>
          <p:cNvPr id="1048738" name="标题 1"/>
          <p:cNvSpPr>
            <a:spLocks noGrp="1"/>
          </p:cNvSpPr>
          <p:nvPr>
            <p:ph type="title" hasCustomPrompt="1"/>
          </p:nvPr>
        </p:nvSpPr>
        <p:spPr>
          <a:xfrm>
            <a:off x="1312762" y="110482"/>
            <a:ext cx="10041038" cy="1325563"/>
          </a:xfrm>
          <a:prstGeom prst="rect"/>
        </p:spPr>
        <p:txBody>
          <a:bodyPr>
            <a:normAutofit/>
          </a:bodyPr>
          <a:lstStyle>
            <a:lvl1pPr>
              <a:defRPr sz="4000"/>
            </a:lvl1pPr>
          </a:lstStyle>
          <a:p>
            <a:r>
              <a:rPr altLang="en-US" dirty="0" lang="zh-CN"/>
              <a:t>单击此处编辑标题样式</a:t>
            </a:r>
            <a:endParaRPr altLang="en-US" dirty="0" lang="zh-CN"/>
          </a:p>
        </p:txBody>
      </p:sp>
      <p:sp>
        <p:nvSpPr>
          <p:cNvPr id="1048739" name="内容占位符 2"/>
          <p:cNvSpPr>
            <a:spLocks noGrp="1"/>
          </p:cNvSpPr>
          <p:nvPr>
            <p:ph sz="half" idx="1" hasCustomPrompt="1"/>
          </p:nvPr>
        </p:nvSpPr>
        <p:spPr>
          <a:xfrm>
            <a:off x="838200" y="1825625"/>
            <a:ext cx="5181600" cy="4351338"/>
          </a:xfrm>
          <a:prstGeom prst="rect"/>
        </p:spPr>
        <p:txBody>
          <a:bodyPr/>
          <a:lstStyle>
            <a:lvl1pPr>
              <a:buSzPct val="90000"/>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altLang="en-US" dirty="0" lang="zh-CN"/>
              <a:t>编辑文本样式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740" name="内容占位符 3"/>
          <p:cNvSpPr>
            <a:spLocks noGrp="1"/>
          </p:cNvSpPr>
          <p:nvPr>
            <p:ph sz="half" idx="2" hasCustomPrompt="1"/>
          </p:nvPr>
        </p:nvSpPr>
        <p:spPr>
          <a:xfrm>
            <a:off x="6172200" y="1825625"/>
            <a:ext cx="5181600" cy="4351338"/>
          </a:xfrm>
          <a:prstGeom prst="rect"/>
        </p:spPr>
        <p:txBody>
          <a:bodyPr/>
          <a:lstStyle>
            <a:lvl1pPr>
              <a:buSzPct val="90000"/>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altLang="en-US" dirty="0" lang="zh-CN"/>
              <a:t>编辑文本样式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比较">
    <p:spTree>
      <p:nvGrpSpPr>
        <p:cNvPr id="118" name=""/>
        <p:cNvGrpSpPr/>
        <p:nvPr/>
      </p:nvGrpSpPr>
      <p:grpSpPr>
        <a:xfrm>
          <a:off x="0" y="0"/>
          <a:ext cx="0" cy="0"/>
          <a:chOff x="0" y="0"/>
          <a:chExt cx="0" cy="0"/>
        </a:xfrm>
      </p:grpSpPr>
      <p:sp>
        <p:nvSpPr>
          <p:cNvPr id="1048741" name="标题 1"/>
          <p:cNvSpPr>
            <a:spLocks noGrp="1"/>
          </p:cNvSpPr>
          <p:nvPr>
            <p:ph type="title" hasCustomPrompt="1"/>
          </p:nvPr>
        </p:nvSpPr>
        <p:spPr>
          <a:xfrm>
            <a:off x="1233328" y="104775"/>
            <a:ext cx="10122060" cy="1325563"/>
          </a:xfrm>
          <a:prstGeom prst="rect"/>
        </p:spPr>
        <p:txBody>
          <a:bodyPr/>
          <a:p>
            <a:r>
              <a:rPr altLang="en-US" dirty="0" lang="zh-CN"/>
              <a:t>单击此处编辑标题样式</a:t>
            </a:r>
            <a:endParaRPr altLang="en-US" dirty="0" lang="zh-CN"/>
          </a:p>
        </p:txBody>
      </p:sp>
      <p:sp>
        <p:nvSpPr>
          <p:cNvPr id="1048742" name="文本占位符 2"/>
          <p:cNvSpPr>
            <a:spLocks noGrp="1"/>
          </p:cNvSpPr>
          <p:nvPr>
            <p:ph type="body" idx="1" hasCustomPrompt="1"/>
          </p:nvPr>
        </p:nvSpPr>
        <p:spPr>
          <a:xfrm>
            <a:off x="839788" y="1681163"/>
            <a:ext cx="5157787" cy="823912"/>
          </a:xfrm>
          <a:prstGeom prst="rect"/>
        </p:spPr>
        <p:txBody>
          <a:bodyPr anchor="b"/>
          <a:lstStyle>
            <a:lvl1pPr indent="0" marL="0">
              <a:buNone/>
              <a:defRPr b="1" sz="2400">
                <a:solidFill>
                  <a:schemeClr val="bg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dirty="0" lang="zh-CN"/>
              <a:t>编辑文本样式</a:t>
            </a:r>
            <a:endParaRPr altLang="en-US" dirty="0" lang="zh-CN"/>
          </a:p>
        </p:txBody>
      </p:sp>
      <p:sp>
        <p:nvSpPr>
          <p:cNvPr id="1048743" name="内容占位符 3"/>
          <p:cNvSpPr>
            <a:spLocks noGrp="1"/>
          </p:cNvSpPr>
          <p:nvPr>
            <p:ph sz="half" idx="2" hasCustomPrompt="1"/>
          </p:nvPr>
        </p:nvSpPr>
        <p:spPr>
          <a:xfrm>
            <a:off x="839788" y="2505075"/>
            <a:ext cx="5157787" cy="3684588"/>
          </a:xfrm>
          <a:prstGeom prst="rect"/>
        </p:spPr>
        <p:txBody>
          <a:bodyPr/>
          <a:lstStyle>
            <a:lvl1pPr>
              <a:buSzPct val="90000"/>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altLang="en-US" dirty="0" lang="zh-CN"/>
              <a:t>编辑文本样式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744" name="文本占位符 4"/>
          <p:cNvSpPr>
            <a:spLocks noGrp="1"/>
          </p:cNvSpPr>
          <p:nvPr>
            <p:ph type="body" sz="quarter" idx="3" hasCustomPrompt="1"/>
          </p:nvPr>
        </p:nvSpPr>
        <p:spPr>
          <a:xfrm>
            <a:off x="6172200" y="1681163"/>
            <a:ext cx="5183188" cy="823912"/>
          </a:xfrm>
          <a:prstGeom prst="rect"/>
        </p:spPr>
        <p:txBody>
          <a:bodyPr anchor="b"/>
          <a:lstStyle>
            <a:lvl1pPr indent="0" marL="0">
              <a:buNone/>
              <a:defRPr b="1" sz="2400">
                <a:solidFill>
                  <a:schemeClr val="bg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dirty="0" lang="zh-CN"/>
              <a:t>编辑文本样式</a:t>
            </a:r>
            <a:endParaRPr altLang="en-US" dirty="0" lang="zh-CN"/>
          </a:p>
        </p:txBody>
      </p:sp>
      <p:sp>
        <p:nvSpPr>
          <p:cNvPr id="1048745" name="内容占位符 5"/>
          <p:cNvSpPr>
            <a:spLocks noGrp="1"/>
          </p:cNvSpPr>
          <p:nvPr>
            <p:ph sz="quarter" idx="4" hasCustomPrompt="1"/>
          </p:nvPr>
        </p:nvSpPr>
        <p:spPr>
          <a:xfrm>
            <a:off x="6172200" y="2505075"/>
            <a:ext cx="5183188" cy="3684588"/>
          </a:xfrm>
          <a:prstGeom prst="rect"/>
        </p:spPr>
        <p:txBody>
          <a:bodyPr/>
          <a:lstStyle>
            <a:lvl1pPr>
              <a:buSzPct val="90000"/>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altLang="en-US" dirty="0" lang="zh-CN"/>
              <a:t>编辑文本样式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objTx">
  <p:cSld name="内容与标题">
    <p:spTree>
      <p:nvGrpSpPr>
        <p:cNvPr id="112" name=""/>
        <p:cNvGrpSpPr/>
        <p:nvPr/>
      </p:nvGrpSpPr>
      <p:grpSpPr>
        <a:xfrm>
          <a:off x="0" y="0"/>
          <a:ext cx="0" cy="0"/>
          <a:chOff x="0" y="0"/>
          <a:chExt cx="0" cy="0"/>
        </a:xfrm>
      </p:grpSpPr>
      <p:sp>
        <p:nvSpPr>
          <p:cNvPr id="1048724" name="标题 1"/>
          <p:cNvSpPr>
            <a:spLocks noGrp="1"/>
          </p:cNvSpPr>
          <p:nvPr>
            <p:ph type="title" hasCustomPrompt="1"/>
          </p:nvPr>
        </p:nvSpPr>
        <p:spPr>
          <a:xfrm>
            <a:off x="1233951" y="312514"/>
            <a:ext cx="10121437" cy="891251"/>
          </a:xfrm>
          <a:prstGeom prst="rect"/>
        </p:spPr>
        <p:txBody>
          <a:bodyPr anchor="ctr">
            <a:normAutofit/>
          </a:bodyPr>
          <a:lstStyle>
            <a:lvl1pPr>
              <a:defRPr sz="4000"/>
            </a:lvl1pPr>
          </a:lstStyle>
          <a:p>
            <a:r>
              <a:rPr altLang="en-US" dirty="0" lang="zh-CN"/>
              <a:t>单击此处编辑标题样式</a:t>
            </a:r>
            <a:endParaRPr altLang="en-US" dirty="0" lang="zh-CN"/>
          </a:p>
        </p:txBody>
      </p:sp>
      <p:sp>
        <p:nvSpPr>
          <p:cNvPr id="1048725" name="内容占位符 2"/>
          <p:cNvSpPr>
            <a:spLocks noGrp="1"/>
          </p:cNvSpPr>
          <p:nvPr>
            <p:ph idx="1" hasCustomPrompt="1"/>
          </p:nvPr>
        </p:nvSpPr>
        <p:spPr>
          <a:xfrm>
            <a:off x="5183188" y="1693483"/>
            <a:ext cx="6172200" cy="4425076"/>
          </a:xfrm>
          <a:prstGeom prst="rect"/>
        </p:spPr>
        <p:txBody>
          <a:bodyPr/>
          <a:lstStyle>
            <a:lvl1pPr>
              <a:buSzPct val="90000"/>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altLang="en-US" dirty="0" lang="zh-CN"/>
              <a:t>编辑文本样式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726" name="文本占位符 3"/>
          <p:cNvSpPr>
            <a:spLocks noGrp="1"/>
          </p:cNvSpPr>
          <p:nvPr>
            <p:ph type="body" sz="half" idx="2" hasCustomPrompt="1"/>
          </p:nvPr>
        </p:nvSpPr>
        <p:spPr>
          <a:xfrm>
            <a:off x="839788" y="1693482"/>
            <a:ext cx="3932237" cy="4425076"/>
          </a:xfrm>
          <a:prstGeom prst="rect"/>
        </p:spPr>
        <p:txBody>
          <a:bodyPr>
            <a:normAutofit/>
          </a:bodyPr>
          <a:lstStyle>
            <a:lvl1pPr indent="0" marL="0">
              <a:buNone/>
              <a:defRPr sz="2000">
                <a:solidFill>
                  <a:schemeClr val="bg1"/>
                </a:solidFill>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dirty="0" lang="zh-CN"/>
              <a:t>编辑文本样式</a:t>
            </a:r>
            <a:endParaRPr altLang="en-US" dirty="0"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picTx">
  <p:cSld name="图片与标题">
    <p:spTree>
      <p:nvGrpSpPr>
        <p:cNvPr id="119" name=""/>
        <p:cNvGrpSpPr/>
        <p:nvPr/>
      </p:nvGrpSpPr>
      <p:grpSpPr>
        <a:xfrm>
          <a:off x="0" y="0"/>
          <a:ext cx="0" cy="0"/>
          <a:chOff x="0" y="0"/>
          <a:chExt cx="0" cy="0"/>
        </a:xfrm>
      </p:grpSpPr>
      <p:sp>
        <p:nvSpPr>
          <p:cNvPr id="1048746" name="标题 1"/>
          <p:cNvSpPr>
            <a:spLocks noGrp="1"/>
          </p:cNvSpPr>
          <p:nvPr>
            <p:ph type="title" hasCustomPrompt="1"/>
          </p:nvPr>
        </p:nvSpPr>
        <p:spPr>
          <a:xfrm>
            <a:off x="1198602" y="312515"/>
            <a:ext cx="10156785" cy="925975"/>
          </a:xfrm>
          <a:prstGeom prst="rect"/>
        </p:spPr>
        <p:txBody>
          <a:bodyPr anchor="ctr">
            <a:normAutofit/>
          </a:bodyPr>
          <a:lstStyle>
            <a:lvl1pPr>
              <a:defRPr sz="4000"/>
            </a:lvl1pPr>
          </a:lstStyle>
          <a:p>
            <a:r>
              <a:rPr altLang="en-US" dirty="0" lang="zh-CN"/>
              <a:t>单击此处编辑标题样式</a:t>
            </a:r>
            <a:endParaRPr altLang="en-US" dirty="0" lang="zh-CN"/>
          </a:p>
        </p:txBody>
      </p:sp>
      <p:sp>
        <p:nvSpPr>
          <p:cNvPr id="1048747" name="图片占位符 2"/>
          <p:cNvSpPr>
            <a:spLocks noGrp="1"/>
          </p:cNvSpPr>
          <p:nvPr>
            <p:ph type="pic" idx="1"/>
          </p:nvPr>
        </p:nvSpPr>
        <p:spPr>
          <a:xfrm>
            <a:off x="5183188" y="1759352"/>
            <a:ext cx="6172200" cy="4101698"/>
          </a:xfrm>
          <a:prstGeom prst="rect"/>
        </p:spPr>
        <p:txBody>
          <a:bodyPr/>
          <a:lstStyle>
            <a:lvl1pPr indent="0" marL="0">
              <a:buNone/>
              <a:defRPr sz="3200">
                <a:solidFill>
                  <a:schemeClr val="bg1"/>
                </a:solidFill>
              </a:defRPr>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altLang="en-US" lang="zh-CN"/>
          </a:p>
        </p:txBody>
      </p:sp>
      <p:sp>
        <p:nvSpPr>
          <p:cNvPr id="1048748" name="文本占位符 3"/>
          <p:cNvSpPr>
            <a:spLocks noGrp="1"/>
          </p:cNvSpPr>
          <p:nvPr>
            <p:ph type="body" sz="half" idx="2" hasCustomPrompt="1"/>
          </p:nvPr>
        </p:nvSpPr>
        <p:spPr>
          <a:xfrm>
            <a:off x="839788" y="1759352"/>
            <a:ext cx="3932237" cy="4109636"/>
          </a:xfrm>
          <a:prstGeom prst="rect"/>
        </p:spPr>
        <p:txBody>
          <a:bodyPr>
            <a:normAutofit/>
          </a:bodyPr>
          <a:lstStyle>
            <a:lvl1pPr indent="0" marL="0">
              <a:buNone/>
              <a:defRPr sz="2000">
                <a:solidFill>
                  <a:schemeClr val="bg1"/>
                </a:solidFill>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dirty="0" lang="zh-CN"/>
              <a:t>编辑文本样式</a:t>
            </a:r>
            <a:endParaRPr altLang="en-US" dirty="0"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titleOnly">
  <p:cSld name="仅标题">
    <p:spTree>
      <p:nvGrpSpPr>
        <p:cNvPr id="120" name=""/>
        <p:cNvGrpSpPr/>
        <p:nvPr/>
      </p:nvGrpSpPr>
      <p:grpSpPr>
        <a:xfrm>
          <a:off x="0" y="0"/>
          <a:ext cx="0" cy="0"/>
          <a:chOff x="0" y="0"/>
          <a:chExt cx="0" cy="0"/>
        </a:xfrm>
      </p:grpSpPr>
      <p:sp>
        <p:nvSpPr>
          <p:cNvPr id="1048749" name="标题 1"/>
          <p:cNvSpPr>
            <a:spLocks noGrp="1"/>
          </p:cNvSpPr>
          <p:nvPr>
            <p:ph type="title" hasCustomPrompt="1"/>
          </p:nvPr>
        </p:nvSpPr>
        <p:spPr>
          <a:xfrm>
            <a:off x="1225061" y="142387"/>
            <a:ext cx="10515600" cy="1325563"/>
          </a:xfrm>
          <a:prstGeom prst="rect"/>
        </p:spPr>
        <p:txBody>
          <a:bodyPr>
            <a:normAutofit/>
          </a:bodyPr>
          <a:lstStyle>
            <a:lvl1pPr>
              <a:defRPr sz="4000"/>
            </a:lvl1pPr>
          </a:lstStyle>
          <a:p>
            <a:r>
              <a:rPr altLang="en-US" dirty="0" lang="zh-CN"/>
              <a:t>单击此处编辑标题样式</a:t>
            </a:r>
            <a:endParaRPr altLang="en-US" dirty="0"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type="blank">
  <p:cSld name="空白">
    <p:spTree>
      <p:nvGrpSpPr>
        <p:cNvPr id="114" name=""/>
        <p:cNvGrpSpPr/>
        <p:nvPr/>
      </p:nvGrpSpPr>
      <p:grpSpPr>
        <a:xfrm>
          <a:off x="0" y="0"/>
          <a:ext cx="0" cy="0"/>
          <a:chOff x="0" y="0"/>
          <a:chExt cx="0" cy="0"/>
        </a:xfrm>
      </p:grpSpPr>
      <p:pic>
        <p:nvPicPr>
          <p:cNvPr id="2097182" name="图片 3"/>
          <p:cNvPicPr>
            <a:picLocks noChangeAspect="1"/>
          </p:cNvPicPr>
          <p:nvPr userDrawn="1"/>
        </p:nvPicPr>
        <p:blipFill>
          <a:blip xmlns:r="http://schemas.openxmlformats.org/officeDocument/2006/relationships" r:embed="rId1"/>
          <a:stretch>
            <a:fillRect/>
          </a:stretch>
        </p:blipFill>
        <p:spPr>
          <a:xfrm>
            <a:off x="10368157" y="6326166"/>
            <a:ext cx="1416295" cy="204942"/>
          </a:xfrm>
          <a:prstGeom prst="rect"/>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image" Target="../media/image4.emf"/><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slideLayout" Target="../slideLayouts/slideLayout25.xml"/><Relationship Id="rId14" Type="http://schemas.openxmlformats.org/officeDocument/2006/relationships/slideLayout" Target="../slideLayouts/slideLayout26.xml"/><Relationship Id="rId15" Type="http://schemas.openxmlformats.org/officeDocument/2006/relationships/slideLayout" Target="../slideLayouts/slideLayout27.xml"/><Relationship Id="rId16" Type="http://schemas.openxmlformats.org/officeDocument/2006/relationships/image" Target="../media/image4.emf"/><Relationship Id="rId1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10000"/>
          </a:schemeClr>
        </a:solidFill>
        <a:effectLst/>
      </p:bgPr>
    </p:bg>
    <p:spTree>
      <p:nvGrpSpPr>
        <p:cNvPr id="13" name=""/>
        <p:cNvGrpSpPr/>
        <p:nvPr/>
      </p:nvGrpSpPr>
      <p:grpSpPr>
        <a:xfrm>
          <a:off x="0" y="0"/>
          <a:ext cx="0" cy="0"/>
          <a:chOff x="0" y="0"/>
          <a:chExt cx="0" cy="0"/>
        </a:xfrm>
      </p:grpSpPr>
      <p:sp>
        <p:nvSpPr>
          <p:cNvPr id="1048576" name="标题占位符 1"/>
          <p:cNvSpPr>
            <a:spLocks noGrp="1"/>
          </p:cNvSpPr>
          <p:nvPr>
            <p:ph type="title"/>
          </p:nvPr>
        </p:nvSpPr>
        <p:spPr>
          <a:xfrm>
            <a:off x="1360714" y="106270"/>
            <a:ext cx="9383487" cy="1325563"/>
          </a:xfrm>
          <a:prstGeom prst="rect"/>
        </p:spPr>
        <p:txBody>
          <a:bodyPr anchor="ctr" bIns="45720" lIns="91440" rIns="91440" rtlCol="0" tIns="45720" vert="horz">
            <a:normAutofit/>
          </a:bodyPr>
          <a:p>
            <a:r>
              <a:rPr altLang="en-US" dirty="0" lang="zh-CN"/>
              <a:t>单击此处编辑标题样式</a:t>
            </a:r>
            <a:endParaRPr altLang="en-US" dirty="0" lang="zh-CN"/>
          </a:p>
        </p:txBody>
      </p:sp>
      <p:sp>
        <p:nvSpPr>
          <p:cNvPr id="1048577" name="文本占位符 2"/>
          <p:cNvSpPr>
            <a:spLocks noGrp="1"/>
          </p:cNvSpPr>
          <p:nvPr>
            <p:ph type="body" idx="1"/>
          </p:nvPr>
        </p:nvSpPr>
        <p:spPr>
          <a:xfrm>
            <a:off x="1360714" y="1825625"/>
            <a:ext cx="9383487" cy="4351338"/>
          </a:xfrm>
          <a:prstGeom prst="rect"/>
        </p:spPr>
        <p:txBody>
          <a:bodyPr bIns="45720" lIns="91440" rIns="91440" rtlCol="0" tIns="45720" vert="horz">
            <a:normAutofit/>
          </a:bodyPr>
          <a:p>
            <a:pPr lvl="0"/>
            <a:r>
              <a:rPr altLang="en-US" dirty="0" lang="zh-CN"/>
              <a:t>编辑文本样式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grpSp>
        <p:nvGrpSpPr>
          <p:cNvPr id="14" name="组合 11"/>
          <p:cNvGrpSpPr/>
          <p:nvPr userDrawn="1"/>
        </p:nvGrpSpPr>
        <p:grpSpPr>
          <a:xfrm>
            <a:off x="691348" y="533565"/>
            <a:ext cx="419209" cy="411013"/>
            <a:chOff x="691349" y="533565"/>
            <a:chExt cx="419209" cy="411013"/>
          </a:xfrm>
        </p:grpSpPr>
        <p:sp>
          <p:nvSpPr>
            <p:cNvPr id="1048578" name="等腰三角形 12"/>
            <p:cNvSpPr/>
            <p:nvPr userDrawn="1"/>
          </p:nvSpPr>
          <p:spPr>
            <a:xfrm rot="5400000">
              <a:off x="805597" y="639618"/>
              <a:ext cx="411013" cy="198908"/>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anchorCtr="0" bIns="45720" compatLnSpc="1" forceAA="0" fromWordArt="0" lIns="91440" numCol="1" rIns="91440" rot="0" rtlCol="0" spcCol="0" spcFirstLastPara="0" tIns="45720" vert="horz" wrap="square">
              <a:noAutofit/>
            </a:bodyP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579" name="等腰三角形 13"/>
            <p:cNvSpPr/>
            <p:nvPr userDrawn="1"/>
          </p:nvSpPr>
          <p:spPr>
            <a:xfrm rot="5400000">
              <a:off x="585296" y="639618"/>
              <a:ext cx="411013" cy="198908"/>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anchorCtr="0" bIns="45720" compatLnSpc="1" forceAA="0" fromWordArt="0" lIns="91440" numCol="1" rIns="91440" rot="0" rtlCol="0" spcCol="0" spcFirstLastPara="0" tIns="45720" vert="horz" wrap="square">
              <a:noAutofit/>
            </a:bodyP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grpSp>
      <p:grpSp>
        <p:nvGrpSpPr>
          <p:cNvPr id="15" name="组合 16"/>
          <p:cNvGrpSpPr/>
          <p:nvPr userDrawn="1"/>
        </p:nvGrpSpPr>
        <p:grpSpPr>
          <a:xfrm>
            <a:off x="691349" y="533565"/>
            <a:ext cx="419209" cy="411013"/>
            <a:chOff x="691349" y="533565"/>
            <a:chExt cx="419209" cy="411013"/>
          </a:xfrm>
        </p:grpSpPr>
        <p:sp>
          <p:nvSpPr>
            <p:cNvPr id="1048580" name="等腰三角形 17"/>
            <p:cNvSpPr/>
            <p:nvPr userDrawn="1"/>
          </p:nvSpPr>
          <p:spPr>
            <a:xfrm rot="5400000">
              <a:off x="805597" y="639618"/>
              <a:ext cx="411013" cy="198908"/>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581" name="等腰三角形 18"/>
            <p:cNvSpPr/>
            <p:nvPr userDrawn="1"/>
          </p:nvSpPr>
          <p:spPr>
            <a:xfrm rot="5400000">
              <a:off x="585296" y="639618"/>
              <a:ext cx="411013" cy="198908"/>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pic>
        <p:nvPicPr>
          <p:cNvPr id="2097152" name="图片 3"/>
          <p:cNvPicPr>
            <a:picLocks noChangeAspect="1"/>
          </p:cNvPicPr>
          <p:nvPr userDrawn="1"/>
        </p:nvPicPr>
        <p:blipFill>
          <a:blip xmlns:r="http://schemas.openxmlformats.org/officeDocument/2006/relationships" r:embed="rId13"/>
          <a:stretch>
            <a:fillRect/>
          </a:stretch>
        </p:blipFill>
        <p:spPr>
          <a:xfrm>
            <a:off x="10368157" y="6326166"/>
            <a:ext cx="1416295" cy="204942"/>
          </a:xfrm>
          <a:prstGeom prst="rect"/>
        </p:spPr>
      </p:pic>
    </p:spTree>
  </p:cSld>
  <p:clrMap accent1="accent1" accent2="accent2" accent3="accent3" accent4="accent4" accent5="accent5" accent6="accent6" bg1="lt1" bg2="lt2" tx1="dk1" tx2="dk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xStyles>
    <p:titleStyle>
      <a:lvl1pPr algn="l" defTabSz="914400" eaLnBrk="1" hangingPunct="1" latinLnBrk="0" rtl="0">
        <a:lnSpc>
          <a:spcPct val="90000"/>
        </a:lnSpc>
        <a:spcBef>
          <a:spcPct val="0"/>
        </a:spcBef>
        <a:buNone/>
        <a:defRPr sz="4400" kern="1200">
          <a:solidFill>
            <a:schemeClr val="bg1"/>
          </a:solidFill>
          <a:latin typeface="+mj-lt"/>
          <a:ea typeface="+mj-ea"/>
          <a:cs typeface="+mj-cs"/>
        </a:defRPr>
      </a:lvl1pPr>
    </p:titleStyle>
    <p:bodyStyle>
      <a:lvl1pPr algn="l" defTabSz="914400" eaLnBrk="1" hangingPunct="1" indent="-444500" latinLnBrk="0" marL="444500" rtl="0">
        <a:lnSpc>
          <a:spcPct val="90000"/>
        </a:lnSpc>
        <a:spcBef>
          <a:spcPts val="1000"/>
        </a:spcBef>
        <a:buClr>
          <a:schemeClr val="accent1"/>
        </a:buClr>
        <a:buFont typeface="Wingdings" panose="05000000000000000000" pitchFamily="2" charset="2"/>
        <a:buChar char="p"/>
        <a:defRPr sz="2800" kern="1200">
          <a:solidFill>
            <a:schemeClr val="bg1"/>
          </a:solidFill>
          <a:latin typeface="+mj-ea"/>
          <a:ea typeface="+mj-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bg1"/>
          </a:solidFill>
          <a:latin typeface="+mj-ea"/>
          <a:ea typeface="+mj-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bg1"/>
          </a:solidFill>
          <a:latin typeface="+mj-ea"/>
          <a:ea typeface="+mj-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bg1"/>
          </a:solidFill>
          <a:latin typeface="+mj-ea"/>
          <a:ea typeface="+mj-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bg1"/>
          </a:solidFill>
          <a:latin typeface="+mj-ea"/>
          <a:ea typeface="+mj-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161616"/>
        </a:solidFill>
        <a:effectLst/>
      </p:bgPr>
    </p:bg>
    <p:spTree>
      <p:nvGrpSpPr>
        <p:cNvPr id="38" name=""/>
        <p:cNvGrpSpPr/>
        <p:nvPr/>
      </p:nvGrpSpPr>
      <p:grpSpPr>
        <a:xfrm>
          <a:off x="0" y="0"/>
          <a:ext cx="0" cy="0"/>
          <a:chOff x="0" y="0"/>
          <a:chExt cx="0" cy="0"/>
        </a:xfrm>
      </p:grpSpPr>
      <p:grpSp>
        <p:nvGrpSpPr>
          <p:cNvPr id="39" name="组合 6"/>
          <p:cNvGrpSpPr/>
          <p:nvPr userDrawn="1"/>
        </p:nvGrpSpPr>
        <p:grpSpPr bwMode="auto">
          <a:xfrm>
            <a:off x="690563" y="533400"/>
            <a:ext cx="420687" cy="411163"/>
            <a:chOff x="691349" y="533565"/>
            <a:chExt cx="419209" cy="411013"/>
          </a:xfrm>
        </p:grpSpPr>
        <p:sp>
          <p:nvSpPr>
            <p:cNvPr id="1048589" name="等腰三角形 7"/>
            <p:cNvSpPr/>
            <p:nvPr userDrawn="1"/>
          </p:nvSpPr>
          <p:spPr>
            <a:xfrm rot="5400000">
              <a:off x="805390" y="639410"/>
              <a:ext cx="411013" cy="199322"/>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lang="zh-CN"/>
            </a:p>
          </p:txBody>
        </p:sp>
        <p:sp>
          <p:nvSpPr>
            <p:cNvPr id="1048590" name="等腰三角形 8"/>
            <p:cNvSpPr/>
            <p:nvPr userDrawn="1"/>
          </p:nvSpPr>
          <p:spPr>
            <a:xfrm rot="5400000">
              <a:off x="585504" y="639410"/>
              <a:ext cx="411013" cy="199322"/>
            </a:xfrm>
            <a:prstGeom prst="triangle"/>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fontAlgn="auto">
                <a:spcBef>
                  <a:spcPts val="0"/>
                </a:spcBef>
                <a:spcAft>
                  <a:spcPts val="0"/>
                </a:spcAft>
              </a:pPr>
              <a:endParaRPr altLang="en-US" lang="zh-CN"/>
            </a:p>
          </p:txBody>
        </p:sp>
      </p:grpSp>
      <p:sp>
        <p:nvSpPr>
          <p:cNvPr id="1048591" name="标题占位符 1"/>
          <p:cNvSpPr>
            <a:spLocks noGrp="1"/>
          </p:cNvSpPr>
          <p:nvPr>
            <p:ph type="title"/>
          </p:nvPr>
        </p:nvSpPr>
        <p:spPr bwMode="auto">
          <a:xfrm>
            <a:off x="1271588" y="88900"/>
            <a:ext cx="10082212" cy="1325563"/>
          </a:xfrm>
          <a:prstGeom prst="rect"/>
          <a:noFill/>
          <a:ln>
            <a:noFill/>
          </a:ln>
        </p:spPr>
        <p:txBody>
          <a:bodyPr anchor="ctr" anchorCtr="0" bIns="45720" compatLnSpc="1" lIns="91440" numCol="1" rIns="91440" tIns="45720" vert="horz" wrap="square"/>
          <a:p>
            <a:pPr lvl="0"/>
            <a:r>
              <a:rPr altLang="en-US" lang="zh-CN"/>
              <a:t>单击此处编辑标题样式</a:t>
            </a:r>
            <a:endParaRPr altLang="en-US" lang="zh-CN"/>
          </a:p>
        </p:txBody>
      </p:sp>
      <p:sp>
        <p:nvSpPr>
          <p:cNvPr id="1048592" name="文本占位符 2"/>
          <p:cNvSpPr>
            <a:spLocks noGrp="1"/>
          </p:cNvSpPr>
          <p:nvPr>
            <p:ph type="body" idx="1"/>
          </p:nvPr>
        </p:nvSpPr>
        <p:spPr bwMode="auto">
          <a:xfrm>
            <a:off x="1271588" y="1836738"/>
            <a:ext cx="10082212" cy="4351337"/>
          </a:xfrm>
          <a:prstGeom prst="rect"/>
          <a:noFill/>
          <a:ln>
            <a:noFill/>
          </a:ln>
        </p:spPr>
        <p:txBody>
          <a:bodyPr anchor="t" anchorCtr="0" bIns="45720" compatLnSpc="1" lIns="91440" numCol="1" rIns="91440" tIns="45720" vert="horz" wrap="square"/>
          <a:p>
            <a:pPr lvl="0"/>
            <a:r>
              <a:rPr altLang="en-US" lang="zh-CN"/>
              <a:t>编辑文本样式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pic>
        <p:nvPicPr>
          <p:cNvPr id="2097155" name="图片 12"/>
          <p:cNvPicPr>
            <a:picLocks noChangeAspect="1"/>
          </p:cNvPicPr>
          <p:nvPr userDrawn="1"/>
        </p:nvPicPr>
        <p:blipFill>
          <a:blip xmlns:r="http://schemas.openxmlformats.org/officeDocument/2006/relationships" r:embed="rId16"/>
          <a:srcRect/>
          <a:stretch>
            <a:fillRect/>
          </a:stretch>
        </p:blipFill>
        <p:spPr bwMode="auto">
          <a:xfrm>
            <a:off x="10367963" y="6326188"/>
            <a:ext cx="1416050" cy="204787"/>
          </a:xfrm>
          <a:prstGeom prst="rect"/>
          <a:noFill/>
          <a:ln>
            <a:noFill/>
          </a:ln>
        </p:spPr>
      </p:pic>
    </p:spTree>
  </p:cSld>
  <p:clrMap accent1="accent1" accent2="accent2" accent3="accent3" accent4="accent4" accent5="accent5" accent6="accent6" bg1="lt1" bg2="lt2" tx1="dk1" tx2="dk2"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Lst>
  <p:txStyles>
    <p:titleStyle>
      <a:lvl1pPr algn="l" fontAlgn="base" rtl="0">
        <a:lnSpc>
          <a:spcPct val="90000"/>
        </a:lnSpc>
        <a:spcBef>
          <a:spcPct val="0"/>
        </a:spcBef>
        <a:spcAft>
          <a:spcPct val="0"/>
        </a:spcAft>
        <a:defRPr sz="4400" kern="1200">
          <a:solidFill>
            <a:schemeClr val="bg1"/>
          </a:solidFill>
          <a:latin typeface="+mj-lt"/>
          <a:ea typeface="+mj-ea"/>
          <a:cs typeface="+mj-cs"/>
        </a:defRPr>
      </a:lvl1pPr>
      <a:lvl2pPr algn="l" fontAlgn="base" rtl="0">
        <a:lnSpc>
          <a:spcPct val="90000"/>
        </a:lnSpc>
        <a:spcBef>
          <a:spcPct val="0"/>
        </a:spcBef>
        <a:spcAft>
          <a:spcPct val="0"/>
        </a:spcAft>
        <a:defRPr sz="4400">
          <a:solidFill>
            <a:schemeClr val="bg1"/>
          </a:solidFill>
          <a:latin typeface="Arial Black" panose="020B0A04020102020204" pitchFamily="34" charset="0"/>
          <a:ea typeface="微软雅黑" panose="020B0503020204020204" pitchFamily="34" charset="-122"/>
        </a:defRPr>
      </a:lvl2pPr>
      <a:lvl3pPr algn="l" fontAlgn="base" rtl="0">
        <a:lnSpc>
          <a:spcPct val="90000"/>
        </a:lnSpc>
        <a:spcBef>
          <a:spcPct val="0"/>
        </a:spcBef>
        <a:spcAft>
          <a:spcPct val="0"/>
        </a:spcAft>
        <a:defRPr sz="4400">
          <a:solidFill>
            <a:schemeClr val="bg1"/>
          </a:solidFill>
          <a:latin typeface="Arial Black" panose="020B0A04020102020204" pitchFamily="34" charset="0"/>
          <a:ea typeface="微软雅黑" panose="020B0503020204020204" pitchFamily="34" charset="-122"/>
        </a:defRPr>
      </a:lvl3pPr>
      <a:lvl4pPr algn="l" fontAlgn="base" rtl="0">
        <a:lnSpc>
          <a:spcPct val="90000"/>
        </a:lnSpc>
        <a:spcBef>
          <a:spcPct val="0"/>
        </a:spcBef>
        <a:spcAft>
          <a:spcPct val="0"/>
        </a:spcAft>
        <a:defRPr sz="4400">
          <a:solidFill>
            <a:schemeClr val="bg1"/>
          </a:solidFill>
          <a:latin typeface="Arial Black" panose="020B0A04020102020204" pitchFamily="34" charset="0"/>
          <a:ea typeface="微软雅黑" panose="020B0503020204020204" pitchFamily="34" charset="-122"/>
        </a:defRPr>
      </a:lvl4pPr>
      <a:lvl5pPr algn="l" fontAlgn="base" rtl="0">
        <a:lnSpc>
          <a:spcPct val="90000"/>
        </a:lnSpc>
        <a:spcBef>
          <a:spcPct val="0"/>
        </a:spcBef>
        <a:spcAft>
          <a:spcPct val="0"/>
        </a:spcAft>
        <a:defRPr sz="4400">
          <a:solidFill>
            <a:schemeClr val="bg1"/>
          </a:solidFill>
          <a:latin typeface="Arial Black" panose="020B0A04020102020204" pitchFamily="34" charset="0"/>
          <a:ea typeface="微软雅黑" panose="020B0503020204020204" pitchFamily="34" charset="-122"/>
        </a:defRPr>
      </a:lvl5pPr>
      <a:lvl6pPr algn="l" fontAlgn="base" marL="457200" rtl="0">
        <a:lnSpc>
          <a:spcPct val="90000"/>
        </a:lnSpc>
        <a:spcBef>
          <a:spcPct val="0"/>
        </a:spcBef>
        <a:spcAft>
          <a:spcPct val="0"/>
        </a:spcAft>
        <a:defRPr sz="4400">
          <a:solidFill>
            <a:schemeClr val="bg1"/>
          </a:solidFill>
          <a:latin typeface="Arial Black" panose="020B0A04020102020204" pitchFamily="34" charset="0"/>
          <a:ea typeface="微软雅黑" panose="020B0503020204020204" pitchFamily="34" charset="-122"/>
        </a:defRPr>
      </a:lvl6pPr>
      <a:lvl7pPr algn="l" fontAlgn="base" marL="914400" rtl="0">
        <a:lnSpc>
          <a:spcPct val="90000"/>
        </a:lnSpc>
        <a:spcBef>
          <a:spcPct val="0"/>
        </a:spcBef>
        <a:spcAft>
          <a:spcPct val="0"/>
        </a:spcAft>
        <a:defRPr sz="4400">
          <a:solidFill>
            <a:schemeClr val="bg1"/>
          </a:solidFill>
          <a:latin typeface="Arial Black" panose="020B0A04020102020204" pitchFamily="34" charset="0"/>
          <a:ea typeface="微软雅黑" panose="020B0503020204020204" pitchFamily="34" charset="-122"/>
        </a:defRPr>
      </a:lvl7pPr>
      <a:lvl8pPr algn="l" fontAlgn="base" marL="1371600" rtl="0">
        <a:lnSpc>
          <a:spcPct val="90000"/>
        </a:lnSpc>
        <a:spcBef>
          <a:spcPct val="0"/>
        </a:spcBef>
        <a:spcAft>
          <a:spcPct val="0"/>
        </a:spcAft>
        <a:defRPr sz="4400">
          <a:solidFill>
            <a:schemeClr val="bg1"/>
          </a:solidFill>
          <a:latin typeface="Arial Black" panose="020B0A04020102020204" pitchFamily="34" charset="0"/>
          <a:ea typeface="微软雅黑" panose="020B0503020204020204" pitchFamily="34" charset="-122"/>
        </a:defRPr>
      </a:lvl8pPr>
      <a:lvl9pPr algn="l" fontAlgn="base" marL="1828800" rtl="0">
        <a:lnSpc>
          <a:spcPct val="90000"/>
        </a:lnSpc>
        <a:spcBef>
          <a:spcPct val="0"/>
        </a:spcBef>
        <a:spcAft>
          <a:spcPct val="0"/>
        </a:spcAft>
        <a:defRPr sz="4400">
          <a:solidFill>
            <a:schemeClr val="bg1"/>
          </a:solidFill>
          <a:latin typeface="Arial Black" panose="020B0A04020102020204" pitchFamily="34" charset="0"/>
          <a:ea typeface="微软雅黑" panose="020B0503020204020204" pitchFamily="34" charset="-122"/>
        </a:defRPr>
      </a:lvl9pPr>
    </p:titleStyle>
    <p:bodyStyle>
      <a:lvl1pPr algn="l" fontAlgn="base" indent="-228600" marL="228600" rtl="0">
        <a:lnSpc>
          <a:spcPct val="90000"/>
        </a:lnSpc>
        <a:spcBef>
          <a:spcPts val="1000"/>
        </a:spcBef>
        <a:spcAft>
          <a:spcPct val="0"/>
        </a:spcAft>
        <a:buFont typeface="Arial" panose="020B0604020202020204" pitchFamily="34" charset="0"/>
        <a:buChar char="•"/>
        <a:defRPr sz="2800" kern="1200">
          <a:solidFill>
            <a:schemeClr val="bg1"/>
          </a:solidFill>
          <a:latin typeface="+mn-lt"/>
          <a:ea typeface="+mn-ea"/>
          <a:cs typeface="+mn-cs"/>
        </a:defRPr>
      </a:lvl1pPr>
      <a:lvl2pPr algn="l" fontAlgn="base" indent="-228600" marL="685800" rtl="0">
        <a:lnSpc>
          <a:spcPct val="90000"/>
        </a:lnSpc>
        <a:spcBef>
          <a:spcPts val="500"/>
        </a:spcBef>
        <a:spcAft>
          <a:spcPct val="0"/>
        </a:spcAft>
        <a:buFont typeface="Arial" panose="020B0604020202020204" pitchFamily="34" charset="0"/>
        <a:buChar char="•"/>
        <a:defRPr sz="2400" kern="1200">
          <a:solidFill>
            <a:schemeClr val="bg1"/>
          </a:solidFill>
          <a:latin typeface="+mn-lt"/>
          <a:ea typeface="+mn-ea"/>
          <a:cs typeface="+mn-cs"/>
        </a:defRPr>
      </a:lvl2pPr>
      <a:lvl3pPr algn="l" fontAlgn="base" indent="-228600" marL="1143000" rtl="0">
        <a:lnSpc>
          <a:spcPct val="90000"/>
        </a:lnSpc>
        <a:spcBef>
          <a:spcPts val="500"/>
        </a:spcBef>
        <a:spcAft>
          <a:spcPct val="0"/>
        </a:spcAft>
        <a:buFont typeface="Arial" panose="020B0604020202020204" pitchFamily="34" charset="0"/>
        <a:buChar char="•"/>
        <a:defRPr sz="2000" kern="1200">
          <a:solidFill>
            <a:schemeClr val="bg1"/>
          </a:solidFill>
          <a:latin typeface="+mn-lt"/>
          <a:ea typeface="+mn-ea"/>
          <a:cs typeface="+mn-cs"/>
        </a:defRPr>
      </a:lvl3pPr>
      <a:lvl4pPr algn="l" fontAlgn="base" indent="-228600" marL="1600200" rtl="0">
        <a:lnSpc>
          <a:spcPct val="90000"/>
        </a:lnSpc>
        <a:spcBef>
          <a:spcPts val="500"/>
        </a:spcBef>
        <a:spcAft>
          <a:spcPct val="0"/>
        </a:spcAft>
        <a:buFont typeface="Arial" panose="020B0604020202020204" pitchFamily="34" charset="0"/>
        <a:buChar char="•"/>
        <a:defRPr kern="1200">
          <a:solidFill>
            <a:schemeClr val="bg1"/>
          </a:solidFill>
          <a:latin typeface="+mn-lt"/>
          <a:ea typeface="+mn-ea"/>
          <a:cs typeface="+mn-cs"/>
        </a:defRPr>
      </a:lvl4pPr>
      <a:lvl5pPr algn="l" fontAlgn="base" indent="-228600" marL="2057400" rtl="0">
        <a:lnSpc>
          <a:spcPct val="90000"/>
        </a:lnSpc>
        <a:spcBef>
          <a:spcPts val="500"/>
        </a:spcBef>
        <a:spcAft>
          <a:spcPct val="0"/>
        </a:spcAft>
        <a:buFont typeface="Arial" panose="020B0604020202020204" pitchFamily="34" charset="0"/>
        <a:buChar char="•"/>
        <a:defRPr kern="1200">
          <a:solidFill>
            <a:schemeClr val="bg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image" Target="../media/image11.png"/><Relationship Id="rId3" Type="http://schemas.openxmlformats.org/officeDocument/2006/relationships/tags" Target="../tags/tag7.xml"/><Relationship Id="rId4" Type="http://schemas.openxmlformats.org/officeDocument/2006/relationships/image" Target="../media/image13.png"/><Relationship Id="rId5" Type="http://schemas.openxmlformats.org/officeDocument/2006/relationships/slideLayout" Target="../slideLayouts/slideLayout2.xml"/><Relationship Id="rId6"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image" Target="../media/image14.png"/><Relationship Id="rId3" Type="http://schemas.openxmlformats.org/officeDocument/2006/relationships/slideLayout" Target="../slideLayouts/slideLayout2.xml"/><Relationship Id="rId4"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tags" Target="../tags/tag10.xml"/><Relationship Id="rId3" Type="http://schemas.openxmlformats.org/officeDocument/2006/relationships/image" Target="../media/image15.png"/><Relationship Id="rId4" Type="http://schemas.openxmlformats.org/officeDocument/2006/relationships/slideLayout" Target="../slideLayouts/slideLayout2.xml"/><Relationship Id="rId5"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tags" Target="../tags/tag12.xml"/><Relationship Id="rId3" Type="http://schemas.openxmlformats.org/officeDocument/2006/relationships/image" Target="../media/image16.png"/><Relationship Id="rId4" Type="http://schemas.openxmlformats.org/officeDocument/2006/relationships/tags" Target="../tags/tag13.xml"/><Relationship Id="rId5" Type="http://schemas.openxmlformats.org/officeDocument/2006/relationships/image" Target="../media/image17.png"/><Relationship Id="rId6" Type="http://schemas.openxmlformats.org/officeDocument/2006/relationships/slideLayout" Target="../slideLayouts/slideLayout2.xml"/><Relationship Id="rId7"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image" Target="../media/image18.png"/><Relationship Id="rId3" Type="http://schemas.openxmlformats.org/officeDocument/2006/relationships/slideLayout" Target="../slideLayouts/slideLayout2.xml"/><Relationship Id="rId4"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image" Target="../media/image7.png"/><Relationship Id="rId3"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image" Target="../media/image8.png"/><Relationship Id="rId3"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slideLayout" Target="../slideLayouts/slideLayout2.xml"/><Relationship Id="rId5"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image" Target="../media/image9.png"/><Relationship Id="rId3" Type="http://schemas.openxmlformats.org/officeDocument/2006/relationships/tags" Target="../tags/tag4.xml"/><Relationship Id="rId4" Type="http://schemas.openxmlformats.org/officeDocument/2006/relationships/image" Target="../media/image12.png"/><Relationship Id="rId5" Type="http://schemas.openxmlformats.org/officeDocument/2006/relationships/slideLayout" Target="../slideLayouts/slideLayout2.xml"/><Relationship Id="rId6"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image" Target="../media/image10.png"/><Relationship Id="rId3" Type="http://schemas.openxmlformats.org/officeDocument/2006/relationships/slideLayout" Target="../slideLayouts/slideLayout2.xml"/><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dpi="0">
          <a:blip xmlns:r="http://schemas.openxmlformats.org/officeDocument/2006/relationships" r:embed="rId1" cstate="print">
            <a:lum/>
          </a:blip>
          <a:srcRect/>
          <a:stretch>
            <a:fillRect/>
          </a:stretch>
        </a:blipFill>
        <a:effectLst/>
      </p:bgPr>
    </p:bg>
    <p:spTree>
      <p:nvGrpSpPr>
        <p:cNvPr id="30" name=""/>
        <p:cNvGrpSpPr/>
        <p:nvPr/>
      </p:nvGrpSpPr>
      <p:grpSpPr>
        <a:xfrm>
          <a:off x="0" y="0"/>
          <a:ext cx="0" cy="0"/>
          <a:chOff x="0" y="0"/>
          <a:chExt cx="0" cy="0"/>
        </a:xfrm>
      </p:grpSpPr>
      <p:sp>
        <p:nvSpPr>
          <p:cNvPr id="1048586" name="标题 1"/>
          <p:cNvSpPr>
            <a:spLocks noGrp="1"/>
          </p:cNvSpPr>
          <p:nvPr>
            <p:ph type="ctrTitle"/>
          </p:nvPr>
        </p:nvSpPr>
        <p:spPr>
          <a:xfrm>
            <a:off x="1416670" y="2152891"/>
            <a:ext cx="10295923" cy="1217459"/>
          </a:xfrm>
        </p:spPr>
        <p:txBody>
          <a:bodyPr>
            <a:normAutofit/>
          </a:bodyPr>
          <a:p>
            <a:pPr>
              <a:lnSpc>
                <a:spcPct val="100000"/>
              </a:lnSpc>
            </a:pPr>
            <a:r>
              <a:rPr altLang="en-US" b="1" dirty="0" lang="zh-CN">
                <a:solidFill>
                  <a:schemeClr val="tx1"/>
                </a:solidFill>
                <a:effectLst>
                  <a:outerShdw algn="tl" blurRad="38100" dir="2700000" dist="19050" rotWithShape="0">
                    <a:schemeClr val="dk1">
                      <a:alpha val="40000"/>
                    </a:schemeClr>
                  </a:outerShdw>
                </a:effectLst>
                <a:latin typeface="微软雅黑" panose="020B0503020204020204" pitchFamily="34" charset="-122"/>
                <a:ea typeface="微软雅黑" panose="020B0503020204020204" pitchFamily="34" charset="-122"/>
                <a:sym typeface="+mn-ea"/>
              </a:rPr>
              <a:t>浅谈</a:t>
            </a:r>
            <a:r>
              <a:rPr altLang="zh-CN" b="1" dirty="0" lang="en-US">
                <a:solidFill>
                  <a:schemeClr val="tx1"/>
                </a:solidFill>
                <a:effectLst>
                  <a:outerShdw algn="tl" blurRad="38100" dir="2700000" dist="19050" rotWithShape="0">
                    <a:schemeClr val="dk1">
                      <a:alpha val="40000"/>
                    </a:schemeClr>
                  </a:outerShdw>
                </a:effectLst>
                <a:latin typeface="微软雅黑" panose="020B0503020204020204" pitchFamily="34" charset="-122"/>
                <a:ea typeface="微软雅黑" panose="020B0503020204020204" pitchFamily="34" charset="-122"/>
                <a:sym typeface="+mn-ea"/>
              </a:rPr>
              <a:t>Linux</a:t>
            </a:r>
            <a:r>
              <a:rPr altLang="en-US" b="1" dirty="0" lang="zh-CN">
                <a:solidFill>
                  <a:schemeClr val="tx1"/>
                </a:solidFill>
                <a:effectLst>
                  <a:outerShdw algn="tl" blurRad="38100" dir="2700000" dist="19050" rotWithShape="0">
                    <a:schemeClr val="dk1">
                      <a:alpha val="40000"/>
                    </a:schemeClr>
                  </a:outerShdw>
                </a:effectLst>
                <a:latin typeface="微软雅黑" panose="020B0503020204020204" pitchFamily="34" charset="-122"/>
                <a:ea typeface="微软雅黑" panose="020B0503020204020204" pitchFamily="34" charset="-122"/>
                <a:sym typeface="+mn-ea"/>
              </a:rPr>
              <a:t>文件系统</a:t>
            </a:r>
            <a:endParaRPr altLang="en-US" b="1" dirty="0" sz="7200" lang="zh-CN">
              <a:solidFill>
                <a:schemeClr val="tx1"/>
              </a:solidFill>
              <a:effectLst>
                <a:outerShdw algn="tl" blurRad="38100" dir="2700000" dist="19050" rotWithShape="0">
                  <a:schemeClr val="dk1">
                    <a:alpha val="40000"/>
                  </a:schemeClr>
                </a:outerShdw>
              </a:effectLst>
              <a:latin typeface="微软雅黑" panose="020B0503020204020204" pitchFamily="34" charset="-122"/>
              <a:ea typeface="微软雅黑" panose="020B0503020204020204" pitchFamily="34" charset="-122"/>
              <a:sym typeface="+mn-ea"/>
            </a:endParaRPr>
          </a:p>
        </p:txBody>
      </p:sp>
      <p:sp>
        <p:nvSpPr>
          <p:cNvPr id="1048587" name="副标题 2"/>
          <p:cNvSpPr>
            <a:spLocks noGrp="1"/>
          </p:cNvSpPr>
          <p:nvPr>
            <p:ph type="subTitle" idx="1"/>
          </p:nvPr>
        </p:nvSpPr>
        <p:spPr>
          <a:xfrm>
            <a:off x="3770127" y="3587048"/>
            <a:ext cx="7867516" cy="535248"/>
          </a:xfrm>
        </p:spPr>
        <p:txBody>
          <a:bodyPr>
            <a:normAutofit lnSpcReduction="10000"/>
          </a:bodyPr>
          <a:p>
            <a:r>
              <a:rPr altLang="en-US" dirty="0" lang="zh-CN">
                <a:solidFill>
                  <a:schemeClr val="bg2"/>
                </a:solidFill>
                <a:latin typeface="微软雅黑" panose="020B0503020204020204" pitchFamily="34" charset="-122"/>
                <a:ea typeface="微软雅黑" panose="020B0503020204020204" pitchFamily="34" charset="-122"/>
              </a:rPr>
              <a:t>黎晨曦</a:t>
            </a:r>
            <a:endParaRPr altLang="en-US" dirty="0" lang="zh-CN">
              <a:solidFill>
                <a:schemeClr val="bg2"/>
              </a:solidFill>
              <a:latin typeface="微软雅黑" panose="020B0503020204020204" pitchFamily="34" charset="-122"/>
              <a:ea typeface="微软雅黑" panose="020B0503020204020204" pitchFamily="34" charset="-122"/>
            </a:endParaRPr>
          </a:p>
        </p:txBody>
      </p:sp>
      <p:sp>
        <p:nvSpPr>
          <p:cNvPr id="1048588" name="副标题 2"/>
          <p:cNvSpPr txBox="1"/>
          <p:nvPr/>
        </p:nvSpPr>
        <p:spPr>
          <a:xfrm>
            <a:off x="3770127" y="4071370"/>
            <a:ext cx="7867516" cy="535248"/>
          </a:xfrm>
          <a:prstGeom prst="rect"/>
        </p:spPr>
        <p:txBody>
          <a:bodyPr anchor="ctr" bIns="45720" lIns="91440" rIns="91440" rtlCol="0" tIns="45720" vert="horz">
            <a:normAutofit lnSpcReduction="10000"/>
          </a:bodyPr>
          <a:lstStyle>
            <a:lvl1pPr algn="r" defTabSz="914400" eaLnBrk="1" hangingPunct="1" indent="0" latinLnBrk="0" marL="0" rtl="0">
              <a:lnSpc>
                <a:spcPct val="90000"/>
              </a:lnSpc>
              <a:spcBef>
                <a:spcPts val="1000"/>
              </a:spcBef>
              <a:buClr>
                <a:schemeClr val="accent1"/>
              </a:buClr>
              <a:buFont typeface="Wingdings" panose="05000000000000000000" pitchFamily="2" charset="2"/>
              <a:buNone/>
              <a:defRPr sz="2800" kern="1200">
                <a:solidFill>
                  <a:schemeClr val="tx2"/>
                </a:solidFill>
                <a:latin typeface="+mj-ea"/>
                <a:ea typeface="+mj-ea"/>
                <a:cs typeface="+mn-cs"/>
              </a:defRPr>
            </a:lvl1pPr>
            <a:lvl2pPr algn="ctr" defTabSz="914400" eaLnBrk="1" hangingPunct="1" indent="0" latinLnBrk="0" marL="457200" rtl="0">
              <a:lnSpc>
                <a:spcPct val="90000"/>
              </a:lnSpc>
              <a:spcBef>
                <a:spcPts val="500"/>
              </a:spcBef>
              <a:buFont typeface="Arial" panose="020B0604020202020204" pitchFamily="34" charset="0"/>
              <a:buNone/>
              <a:defRPr sz="2000" kern="1200">
                <a:solidFill>
                  <a:schemeClr val="bg1"/>
                </a:solidFill>
                <a:latin typeface="+mj-ea"/>
                <a:ea typeface="+mj-ea"/>
                <a:cs typeface="+mn-cs"/>
              </a:defRPr>
            </a:lvl2pPr>
            <a:lvl3pPr algn="ctr" defTabSz="914400" eaLnBrk="1" hangingPunct="1" indent="0" latinLnBrk="0" marL="914400" rtl="0">
              <a:lnSpc>
                <a:spcPct val="90000"/>
              </a:lnSpc>
              <a:spcBef>
                <a:spcPts val="500"/>
              </a:spcBef>
              <a:buFont typeface="Arial" panose="020B0604020202020204" pitchFamily="34" charset="0"/>
              <a:buNone/>
              <a:defRPr sz="1800" kern="1200">
                <a:solidFill>
                  <a:schemeClr val="bg1"/>
                </a:solidFill>
                <a:latin typeface="+mj-ea"/>
                <a:ea typeface="+mj-ea"/>
                <a:cs typeface="+mn-cs"/>
              </a:defRPr>
            </a:lvl3pPr>
            <a:lvl4pPr algn="ctr" defTabSz="914400" eaLnBrk="1" hangingPunct="1" indent="0" latinLnBrk="0" marL="1371600" rtl="0">
              <a:lnSpc>
                <a:spcPct val="90000"/>
              </a:lnSpc>
              <a:spcBef>
                <a:spcPts val="500"/>
              </a:spcBef>
              <a:buFont typeface="Arial" panose="020B0604020202020204" pitchFamily="34" charset="0"/>
              <a:buNone/>
              <a:defRPr sz="1600" kern="1200">
                <a:solidFill>
                  <a:schemeClr val="bg1"/>
                </a:solidFill>
                <a:latin typeface="+mj-ea"/>
                <a:ea typeface="+mj-ea"/>
                <a:cs typeface="+mn-cs"/>
              </a:defRPr>
            </a:lvl4pPr>
            <a:lvl5pPr algn="ctr" defTabSz="914400" eaLnBrk="1" hangingPunct="1" indent="0" latinLnBrk="0" marL="1828800" rtl="0">
              <a:lnSpc>
                <a:spcPct val="90000"/>
              </a:lnSpc>
              <a:spcBef>
                <a:spcPts val="500"/>
              </a:spcBef>
              <a:buFont typeface="Arial" panose="020B0604020202020204" pitchFamily="34" charset="0"/>
              <a:buNone/>
              <a:defRPr sz="1600" kern="1200">
                <a:solidFill>
                  <a:schemeClr val="bg1"/>
                </a:solidFill>
                <a:latin typeface="+mj-ea"/>
                <a:ea typeface="+mj-ea"/>
                <a:cs typeface="+mn-cs"/>
              </a:defRPr>
            </a:lvl5pPr>
            <a:lvl6pPr algn="ctr" defTabSz="914400" eaLnBrk="1" hangingPunct="1" indent="0" latinLnBrk="0" marL="22860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algn="ctr" defTabSz="914400" eaLnBrk="1" hangingPunct="1" indent="0" latinLnBrk="0" marL="27432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algn="ctr" defTabSz="914400" eaLnBrk="1" hangingPunct="1" indent="0" latinLnBrk="0" marL="32004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algn="ctr" defTabSz="914400" eaLnBrk="1" hangingPunct="1" indent="0" latinLnBrk="0" marL="36576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altLang="zh-CN" dirty="0" lang="en-US">
                <a:solidFill>
                  <a:schemeClr val="bg2"/>
                </a:solidFill>
                <a:latin typeface="微软雅黑" panose="020B0503020204020204" pitchFamily="34" charset="-122"/>
                <a:ea typeface="微软雅黑" panose="020B0503020204020204" pitchFamily="34" charset="-122"/>
              </a:rPr>
              <a:t>2023-3</a:t>
            </a:r>
            <a:endParaRPr altLang="en-US" dirty="0" lang="zh-CN">
              <a:solidFill>
                <a:schemeClr val="bg2"/>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sp>
        <p:nvSpPr>
          <p:cNvPr id="1048640" name="标题 1"/>
          <p:cNvSpPr>
            <a:spLocks noGrp="1"/>
          </p:cNvSpPr>
          <p:nvPr>
            <p:ph type="title"/>
          </p:nvPr>
        </p:nvSpPr>
        <p:spPr>
          <a:xfrm>
            <a:off x="1330036" y="72797"/>
            <a:ext cx="10059390" cy="1325563"/>
          </a:xfrm>
        </p:spPr>
        <p:txBody>
          <a:bodyPr>
            <a:normAutofit/>
          </a:bodyPr>
          <a:p>
            <a:r>
              <a:rPr altLang="en-US" dirty="0" sz="4000" lang="zh-CN">
                <a:latin typeface="微软雅黑" panose="020B0503020204020204" pitchFamily="34" charset="-122"/>
                <a:ea typeface="微软雅黑" panose="020B0503020204020204" pitchFamily="34" charset="-122"/>
                <a:sym typeface="+mn-ea"/>
              </a:rPr>
              <a:t>文件系统的基本原理</a:t>
            </a:r>
            <a:r>
              <a:rPr altLang="zh-CN" dirty="0" sz="4000" lang="en-US">
                <a:latin typeface="微软雅黑" panose="020B0503020204020204" pitchFamily="34" charset="-122"/>
                <a:ea typeface="微软雅黑" panose="020B0503020204020204" pitchFamily="34" charset="-122"/>
                <a:sym typeface="+mn-ea"/>
              </a:rPr>
              <a:t>---</a:t>
            </a:r>
            <a:r>
              <a:rPr altLang="en-US" dirty="0" sz="4000" lang="zh-CN">
                <a:latin typeface="微软雅黑" panose="020B0503020204020204" pitchFamily="34" charset="-122"/>
                <a:ea typeface="微软雅黑" panose="020B0503020204020204" pitchFamily="34" charset="-122"/>
                <a:sym typeface="+mn-ea"/>
              </a:rPr>
              <a:t>超级块</a:t>
            </a:r>
            <a:endParaRPr altLang="en-US" dirty="0" sz="4000" lang="zh-CN">
              <a:solidFill>
                <a:schemeClr val="bg1"/>
              </a:solidFill>
              <a:latin typeface="微软雅黑" panose="020B0503020204020204" pitchFamily="34" charset="-122"/>
              <a:ea typeface="微软雅黑" panose="020B0503020204020204" pitchFamily="34" charset="-122"/>
              <a:sym typeface="+mn-ea"/>
            </a:endParaRPr>
          </a:p>
        </p:txBody>
      </p:sp>
      <p:pic>
        <p:nvPicPr>
          <p:cNvPr id="2097167" name="图片 13"/>
          <p:cNvPicPr>
            <a:picLocks noChangeAspect="1"/>
          </p:cNvPicPr>
          <p:nvPr>
            <p:custDataLst>
              <p:tags r:id="rId1"/>
            </p:custDataLst>
          </p:nvPr>
        </p:nvPicPr>
        <p:blipFill>
          <a:blip xmlns:r="http://schemas.openxmlformats.org/officeDocument/2006/relationships" r:embed="rId2"/>
          <a:stretch>
            <a:fillRect/>
          </a:stretch>
        </p:blipFill>
        <p:spPr>
          <a:xfrm>
            <a:off x="8720455" y="1271905"/>
            <a:ext cx="2397760" cy="3408680"/>
          </a:xfrm>
          <a:prstGeom prst="rect"/>
        </p:spPr>
      </p:pic>
      <p:sp>
        <p:nvSpPr>
          <p:cNvPr id="1048641" name="文本框 2"/>
          <p:cNvSpPr txBox="1"/>
          <p:nvPr/>
        </p:nvSpPr>
        <p:spPr>
          <a:xfrm>
            <a:off x="593090" y="1271905"/>
            <a:ext cx="7428865" cy="4968240"/>
          </a:xfrm>
          <a:prstGeom prst="rect"/>
          <a:noFill/>
        </p:spPr>
        <p:txBody>
          <a:bodyPr rtlCol="0" wrap="square">
            <a:spAutoFit/>
          </a:bodyPr>
          <a:p>
            <a:r>
              <a:rPr altLang="en-US" lang="zh-CN"/>
              <a:t>每个分区都有自己的根目录，创建文件系统之后根目录的数据块地址是被“写死”的，查找任意文件时，都直接到根目录的数据块中找相关的目录项，然后递归查找，最终可以找到任意子目录中文件。但是每个分区都有自己的根目录，并且各分区的根目录的位置并不统一。</a:t>
            </a:r>
            <a:endParaRPr altLang="en-US" lang="zh-CN"/>
          </a:p>
          <a:p>
            <a:endParaRPr altLang="en-US" lang="zh-CN"/>
          </a:p>
          <a:p>
            <a:r>
              <a:rPr altLang="en-US" lang="zh-CN"/>
              <a:t>所以就有了超级块，</a:t>
            </a:r>
            <a:r>
              <a:rPr altLang="zh-CN" lang="en-US"/>
              <a:t>inode</a:t>
            </a:r>
            <a:r>
              <a:rPr altLang="en-US" lang="zh-CN"/>
              <a:t>是文件的元信息，超级块记录的就是文件元信息的元信息，超级块包含了，根目录的块地址和大小，魔数（用来确定文件系统的类型，调用不同的文件系统驱动程序访问该分区）</a:t>
            </a:r>
            <a:r>
              <a:rPr altLang="zh-CN" lang="en-US"/>
              <a:t>,inode</a:t>
            </a:r>
            <a:r>
              <a:rPr altLang="en-US" lang="zh-CN"/>
              <a:t>数组地址和大小，</a:t>
            </a:r>
            <a:r>
              <a:rPr altLang="zh-CN" lang="en-US"/>
              <a:t>inode</a:t>
            </a:r>
            <a:r>
              <a:rPr altLang="en-US" lang="zh-CN"/>
              <a:t>位图地址和大小（用来确定哪些</a:t>
            </a:r>
            <a:r>
              <a:rPr altLang="zh-CN" lang="en-US"/>
              <a:t>inode</a:t>
            </a:r>
            <a:r>
              <a:rPr altLang="en-US" lang="zh-CN"/>
              <a:t>已被使用和空闲），空闲块位图和大小（用来确定数据块的使用和空闲）等等</a:t>
            </a:r>
            <a:endParaRPr altLang="en-US" lang="zh-CN"/>
          </a:p>
          <a:p>
            <a:endParaRPr altLang="en-US" lang="zh-CN"/>
          </a:p>
          <a:p>
            <a:r>
              <a:rPr altLang="en-US" lang="zh-CN"/>
              <a:t>有了这些数据结构，我们就可以在磁盘上进行以下布局，然后再进行不同的系统调用，对这些数据进行操作管理</a:t>
            </a:r>
            <a:endParaRPr altLang="en-US" lang="zh-CN"/>
          </a:p>
          <a:p>
            <a:endParaRPr altLang="en-US" lang="zh-CN"/>
          </a:p>
          <a:p>
            <a:endParaRPr altLang="en-US" lang="zh-CN"/>
          </a:p>
          <a:p>
            <a:endParaRPr altLang="en-US" lang="zh-CN"/>
          </a:p>
        </p:txBody>
      </p:sp>
      <p:pic>
        <p:nvPicPr>
          <p:cNvPr id="2097168" name="图片 3"/>
          <p:cNvPicPr>
            <a:picLocks noChangeAspect="1"/>
          </p:cNvPicPr>
          <p:nvPr>
            <p:custDataLst>
              <p:tags r:id="rId3"/>
            </p:custDataLst>
          </p:nvPr>
        </p:nvPicPr>
        <p:blipFill>
          <a:blip xmlns:r="http://schemas.openxmlformats.org/officeDocument/2006/relationships" r:embed="rId4"/>
          <a:stretch>
            <a:fillRect/>
          </a:stretch>
        </p:blipFill>
        <p:spPr>
          <a:xfrm>
            <a:off x="944245" y="4956175"/>
            <a:ext cx="4973955" cy="1286510"/>
          </a:xfrm>
          <a:prstGeom prst="rect"/>
        </p:spPr>
      </p:pic>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id="5" nodeType="clickEffect" presetClass="entr" presetID="2" presetSubtype="4">
                                  <p:stCondLst>
                                    <p:cond delay="0"/>
                                  </p:stCondLst>
                                  <p:childTnLst>
                                    <p:set>
                                      <p:cBhvr>
                                        <p:cTn dur="1" fill="hold" id="6">
                                          <p:stCondLst>
                                            <p:cond delay="0"/>
                                          </p:stCondLst>
                                        </p:cTn>
                                        <p:tgtEl>
                                          <p:spTgt spid="2097167"/>
                                        </p:tgtEl>
                                        <p:attrNameLst>
                                          <p:attrName>style.visibility</p:attrName>
                                        </p:attrNameLst>
                                      </p:cBhvr>
                                      <p:to>
                                        <p:strVal val="visible"/>
                                      </p:to>
                                    </p:set>
                                    <p:anim calcmode="lin" valueType="num">
                                      <p:cBhvr additive="base">
                                        <p:cTn dur="500" fill="hold" id="7"/>
                                        <p:tgtEl>
                                          <p:spTgt spid="2097167"/>
                                        </p:tgtEl>
                                        <p:attrNameLst>
                                          <p:attrName>ppt_x</p:attrName>
                                        </p:attrNameLst>
                                      </p:cBhvr>
                                      <p:tavLst>
                                        <p:tav tm="0">
                                          <p:val>
                                            <p:strVal val="#ppt_x"/>
                                          </p:val>
                                        </p:tav>
                                        <p:tav tm="100000">
                                          <p:val>
                                            <p:strVal val="#ppt_x"/>
                                          </p:val>
                                        </p:tav>
                                      </p:tavLst>
                                    </p:anim>
                                    <p:anim calcmode="lin" valueType="num">
                                      <p:cBhvr additive="base">
                                        <p:cTn dur="500" fill="hold" id="8"/>
                                        <p:tgtEl>
                                          <p:spTgt spid="20971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sp>
        <p:nvSpPr>
          <p:cNvPr id="1048645" name="标题 32"/>
          <p:cNvSpPr>
            <a:spLocks noGrp="1"/>
          </p:cNvSpPr>
          <p:nvPr>
            <p:ph type="title"/>
          </p:nvPr>
        </p:nvSpPr>
        <p:spPr>
          <a:xfrm>
            <a:off x="1734820" y="2922905"/>
            <a:ext cx="8956040" cy="860425"/>
          </a:xfrm>
        </p:spPr>
        <p:txBody>
          <a:bodyPr/>
          <a:p>
            <a:r>
              <a:rPr altLang="en-US" dirty="0" sz="6000" lang="zh-CN"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文件系统的常用调试命令</a:t>
            </a:r>
            <a:endParaRPr altLang="en-US" dirty="0" sz="6000" lang="zh-CN"/>
          </a:p>
        </p:txBody>
      </p:sp>
      <p:sp>
        <p:nvSpPr>
          <p:cNvPr id="1048646" name="副标题 2"/>
          <p:cNvSpPr>
            <a:spLocks noGrp="1"/>
          </p:cNvSpPr>
          <p:nvPr>
            <p:ph type="subTitle" idx="1"/>
          </p:nvPr>
        </p:nvSpPr>
        <p:spPr>
          <a:xfrm>
            <a:off x="4471988" y="3957638"/>
            <a:ext cx="3471862" cy="1117600"/>
          </a:xfrm>
        </p:spPr>
        <p:txBody>
          <a:bodyPr rtlCol="0"/>
          <a:p>
            <a:pPr fontAlgn="auto">
              <a:spcAft>
                <a:spcPts val="0"/>
              </a:spcAft>
              <a:buFont typeface="Arial" panose="020B0604020202020204"/>
              <a:buNone/>
            </a:pPr>
            <a:endParaRPr altLang="zh-CN" dirty="0" kumimoji="1" lang="en-US"/>
          </a:p>
        </p:txBody>
      </p:sp>
      <p:sp>
        <p:nvSpPr>
          <p:cNvPr id="1048647" name="文本占位符 34"/>
          <p:cNvSpPr>
            <a:spLocks noGrp="1"/>
          </p:cNvSpPr>
          <p:nvPr>
            <p:ph type="body" sz="quarter" idx="10"/>
          </p:nvPr>
        </p:nvSpPr>
        <p:spPr/>
        <p:txBody>
          <a:bodyPr rtlCol="0"/>
          <a:p>
            <a:pPr fontAlgn="auto">
              <a:spcAft>
                <a:spcPts val="0"/>
              </a:spcAft>
              <a:buFont typeface="Arial" panose="020B0604020202020204"/>
              <a:buNone/>
            </a:pPr>
            <a:r>
              <a:rPr altLang="zh-CN" dirty="0" lang="en-US"/>
              <a:t>03</a:t>
            </a:r>
            <a:endParaRPr altLang="en-US" dirty="0" lang="zh-C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p:sp>
        <p:nvSpPr>
          <p:cNvPr id="1048648" name="标题 1"/>
          <p:cNvSpPr>
            <a:spLocks noGrp="1"/>
          </p:cNvSpPr>
          <p:nvPr>
            <p:ph type="title"/>
          </p:nvPr>
        </p:nvSpPr>
        <p:spPr>
          <a:xfrm>
            <a:off x="1330036" y="72797"/>
            <a:ext cx="10059390" cy="1325563"/>
          </a:xfrm>
        </p:spPr>
        <p:txBody>
          <a:bodyPr>
            <a:normAutofit/>
          </a:bodyPr>
          <a:p>
            <a:r>
              <a:rPr altLang="en-US" dirty="0" sz="4000" lang="zh-CN"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文件系统的常用调试命令</a:t>
            </a:r>
            <a:r>
              <a:rPr altLang="zh-CN" dirty="0" sz="4000" lang="en-US"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--fsck</a:t>
            </a:r>
            <a:endParaRPr altLang="zh-CN" dirty="0" sz="4000" lang="en-US"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endParaRPr>
          </a:p>
        </p:txBody>
      </p:sp>
      <p:sp>
        <p:nvSpPr>
          <p:cNvPr id="1048649" name="文本框 4"/>
          <p:cNvSpPr txBox="1"/>
          <p:nvPr/>
        </p:nvSpPr>
        <p:spPr>
          <a:xfrm>
            <a:off x="804545" y="1271905"/>
            <a:ext cx="10917555" cy="1310640"/>
          </a:xfrm>
          <a:prstGeom prst="rect"/>
          <a:noFill/>
        </p:spPr>
        <p:txBody>
          <a:bodyPr rtlCol="0" wrap="square">
            <a:spAutoFit/>
          </a:bodyPr>
          <a:p>
            <a:r>
              <a:rPr altLang="zh-CN" lang="en-US"/>
              <a:t>fsck </a:t>
            </a:r>
            <a:r>
              <a:rPr altLang="en-US" lang="zh-CN"/>
              <a:t>：检查和选择性地修复一个或多个 Linux 文件系统，但是</a:t>
            </a:r>
            <a:r>
              <a:rPr altLang="zh-CN" lang="en-US"/>
              <a:t>fsck</a:t>
            </a:r>
            <a:r>
              <a:rPr altLang="en-US" lang="zh-CN"/>
              <a:t>只是类似于fsck.fstype 的前端，真正的文件系统检查器再</a:t>
            </a:r>
            <a:r>
              <a:rPr altLang="zh-CN" lang="en-US"/>
              <a:t>/sbin</a:t>
            </a:r>
            <a:r>
              <a:rPr altLang="en-US" lang="zh-CN"/>
              <a:t>目录下，</a:t>
            </a:r>
            <a:r>
              <a:rPr altLang="zh-CN" lang="en-US"/>
              <a:t>fsck</a:t>
            </a:r>
            <a:r>
              <a:rPr altLang="en-US" lang="zh-CN"/>
              <a:t>会根据参数，搜索特定的文件系统检查器进行检查</a:t>
            </a:r>
            <a:r>
              <a:rPr altLang="zh-CN" lang="en-US"/>
              <a:t> </a:t>
            </a:r>
            <a:r>
              <a:rPr altLang="en-US" lang="zh-CN"/>
              <a:t>，</a:t>
            </a:r>
            <a:r>
              <a:rPr altLang="en-US" lang="zh-CN">
                <a:sym typeface="+mn-ea"/>
              </a:rPr>
              <a:t>具体的使用可以使用</a:t>
            </a:r>
            <a:r>
              <a:rPr altLang="zh-CN" lang="en-US">
                <a:sym typeface="+mn-ea"/>
              </a:rPr>
              <a:t>man fsck </a:t>
            </a:r>
            <a:r>
              <a:rPr altLang="en-US" lang="zh-CN">
                <a:sym typeface="+mn-ea"/>
              </a:rPr>
              <a:t>来查看</a:t>
            </a:r>
            <a:endParaRPr altLang="en-US" lang="zh-CN"/>
          </a:p>
          <a:p>
            <a:endParaRPr altLang="en-US" lang="zh-CN"/>
          </a:p>
        </p:txBody>
      </p:sp>
      <p:pic>
        <p:nvPicPr>
          <p:cNvPr id="2097169" name="图片 5"/>
          <p:cNvPicPr>
            <a:picLocks noChangeAspect="1"/>
          </p:cNvPicPr>
          <p:nvPr>
            <p:custDataLst>
              <p:tags r:id="rId1"/>
            </p:custDataLst>
          </p:nvPr>
        </p:nvPicPr>
        <p:blipFill>
          <a:blip xmlns:r="http://schemas.openxmlformats.org/officeDocument/2006/relationships" r:embed="rId2"/>
          <a:stretch>
            <a:fillRect/>
          </a:stretch>
        </p:blipFill>
        <p:spPr>
          <a:xfrm>
            <a:off x="718185" y="2382520"/>
            <a:ext cx="4514850" cy="4179570"/>
          </a:xfrm>
          <a:prstGeom prst="rect"/>
        </p:spPr>
      </p:pic>
      <p:sp>
        <p:nvSpPr>
          <p:cNvPr id="1048650" name="文本框 6"/>
          <p:cNvSpPr txBox="1"/>
          <p:nvPr/>
        </p:nvSpPr>
        <p:spPr>
          <a:xfrm>
            <a:off x="5511165" y="2019300"/>
            <a:ext cx="6392545" cy="4542790"/>
          </a:xfrm>
          <a:prstGeom prst="rect"/>
          <a:noFill/>
        </p:spPr>
        <p:txBody>
          <a:bodyPr rtlCol="0" wrap="square">
            <a:noAutofit/>
          </a:bodyPr>
          <a:p>
            <a:r>
              <a:rPr altLang="zh-CN" lang="en-US"/>
              <a:t>1 </a:t>
            </a:r>
            <a:r>
              <a:rPr altLang="en-US" lang="zh-CN"/>
              <a:t>超级块的检查</a:t>
            </a:r>
            <a:endParaRPr altLang="en-US" lang="zh-CN"/>
          </a:p>
          <a:p>
            <a:r>
              <a:rPr altLang="en-US" sz="1400" lang="zh-CN"/>
              <a:t>因为任何</a:t>
            </a:r>
            <a:r>
              <a:rPr altLang="zh-CN" sz="1400" lang="en-US"/>
              <a:t>inode</a:t>
            </a:r>
            <a:r>
              <a:rPr altLang="en-US" sz="1400" lang="zh-CN"/>
              <a:t>或者</a:t>
            </a:r>
            <a:r>
              <a:rPr altLang="zh-CN" sz="1400" lang="en-US"/>
              <a:t>block</a:t>
            </a:r>
            <a:r>
              <a:rPr altLang="en-US" sz="1400" lang="zh-CN"/>
              <a:t>的改动都需要更新超级块，所以超级块很容易损坏，但是文件系统在文件系统中有备份隐藏在系统中，所以使用</a:t>
            </a:r>
            <a:r>
              <a:rPr altLang="zh-CN" sz="1400" lang="en-US"/>
              <a:t>fsck</a:t>
            </a:r>
            <a:r>
              <a:rPr altLang="en-US" sz="1400" lang="zh-CN"/>
              <a:t>可以使用备份的</a:t>
            </a:r>
            <a:r>
              <a:rPr altLang="zh-CN" sz="1400" lang="en-US"/>
              <a:t>super block</a:t>
            </a:r>
            <a:r>
              <a:rPr altLang="en-US" sz="1400" lang="zh-CN"/>
              <a:t>进程修复</a:t>
            </a:r>
            <a:endParaRPr altLang="en-US" sz="1400" lang="zh-CN"/>
          </a:p>
          <a:p>
            <a:r>
              <a:rPr altLang="zh-CN" lang="en-US"/>
              <a:t>2 </a:t>
            </a:r>
            <a:r>
              <a:rPr altLang="en-US" lang="zh-CN"/>
              <a:t>空闲块的检查</a:t>
            </a:r>
            <a:endParaRPr altLang="en-US" lang="zh-CN"/>
          </a:p>
          <a:p>
            <a:r>
              <a:rPr altLang="en-US" sz="1200" lang="zh-CN"/>
              <a:t>Fsck会检查free的块的数量与inode中声明使用的块的数量的和是否与整个文件系统的所有块数相等。不相等会根据计算allocated blocks进行重新组建block allocation maps，并更新到</a:t>
            </a:r>
            <a:r>
              <a:rPr altLang="zh-CN" sz="1200" lang="en-US"/>
              <a:t>super block</a:t>
            </a:r>
            <a:r>
              <a:rPr altLang="en-US" sz="1200" lang="zh-CN"/>
              <a:t>中</a:t>
            </a:r>
            <a:endParaRPr altLang="en-US" sz="1200" lang="zh-CN"/>
          </a:p>
          <a:p>
            <a:r>
              <a:rPr altLang="zh-CN" lang="en-US"/>
              <a:t>3 inode</a:t>
            </a:r>
            <a:r>
              <a:rPr altLang="en-US" lang="zh-CN"/>
              <a:t>状态的检查，</a:t>
            </a:r>
            <a:endParaRPr altLang="en-US" lang="zh-CN"/>
          </a:p>
          <a:p>
            <a:r>
              <a:rPr altLang="en-US" sz="1200" lang="zh-CN"/>
              <a:t>当inodes的既不为分配，也不为未分配时，就是不正确的</a:t>
            </a:r>
            <a:r>
              <a:rPr altLang="zh-CN" sz="1200" lang="en-US"/>
              <a:t>inode,</a:t>
            </a:r>
            <a:r>
              <a:rPr altLang="en-US" sz="1200" lang="zh-CN"/>
              <a:t>当</a:t>
            </a:r>
            <a:r>
              <a:rPr altLang="zh-CN" sz="1200" lang="en-US"/>
              <a:t>inode</a:t>
            </a:r>
            <a:r>
              <a:rPr altLang="en-US" sz="1200" lang="zh-CN"/>
              <a:t>链表被写入坏的数据的时候，inode有可能进入这种状态。唯一可能修复的方法是fsck清空这个inode(在链表中删除之)</a:t>
            </a:r>
            <a:endParaRPr altLang="en-US" sz="1200" lang="zh-CN"/>
          </a:p>
          <a:p>
            <a:r>
              <a:rPr altLang="zh-CN" lang="en-US"/>
              <a:t>4 inode </a:t>
            </a:r>
            <a:r>
              <a:rPr altLang="en-US" lang="zh-CN"/>
              <a:t>连接数检查</a:t>
            </a:r>
            <a:endParaRPr altLang="en-US" lang="zh-CN"/>
          </a:p>
          <a:p>
            <a:r>
              <a:rPr altLang="en-US" sz="1200" lang="zh-CN"/>
              <a:t>计算每一个inode与其相连的目录项的数目，根据计算的值进行更新</a:t>
            </a:r>
            <a:endParaRPr altLang="en-US" sz="1200" lang="zh-CN"/>
          </a:p>
          <a:p>
            <a:r>
              <a:rPr altLang="zh-CN" lang="en-US"/>
              <a:t>5 </a:t>
            </a:r>
            <a:r>
              <a:rPr altLang="en-US" lang="zh-CN"/>
              <a:t>数据块大小检查</a:t>
            </a:r>
            <a:endParaRPr altLang="en-US" lang="zh-CN"/>
          </a:p>
          <a:p>
            <a:r>
              <a:rPr altLang="en-US" sz="1200" lang="zh-CN"/>
              <a:t>每个inode包含一定数量的data blocks。实际data block的数量是所有allocated data blocks和indirect blocks的总和。Fsck计算实际的data blocks的数量，并与inode所记录的数值进行比较。如果两者不一致，fsck会进行修正</a:t>
            </a:r>
            <a:endParaRPr altLang="en-US" sz="1200" lang="zh-CN"/>
          </a:p>
          <a:p>
            <a:r>
              <a:rPr altLang="zh-CN" lang="en-US"/>
              <a:t>6 </a:t>
            </a:r>
            <a:r>
              <a:rPr altLang="en-US" lang="zh-CN"/>
              <a:t>检查</a:t>
            </a:r>
            <a:r>
              <a:rPr altLang="zh-CN" lang="en-US"/>
              <a:t>inode</a:t>
            </a:r>
            <a:r>
              <a:rPr altLang="en-US" lang="zh-CN"/>
              <a:t>和数据块的关联</a:t>
            </a:r>
            <a:endParaRPr altLang="en-US" lang="zh-CN"/>
          </a:p>
          <a:p>
            <a:r>
              <a:rPr altLang="en-US" sz="1200" lang="zh-CN"/>
              <a:t>检查</a:t>
            </a:r>
            <a:r>
              <a:rPr altLang="zh-CN" sz="1200" lang="en-US"/>
              <a:t>inode</a:t>
            </a:r>
            <a:r>
              <a:rPr altLang="en-US" sz="1200" lang="zh-CN"/>
              <a:t>指向的数据块中的内容是否与</a:t>
            </a:r>
            <a:r>
              <a:rPr altLang="zh-CN" sz="1200" lang="en-US"/>
              <a:t>inode</a:t>
            </a:r>
            <a:r>
              <a:rPr altLang="en-US" sz="1200" lang="zh-CN"/>
              <a:t>中记录的类型一致</a:t>
            </a:r>
            <a:endParaRPr altLang="en-US" sz="1200" lang="zh-CN"/>
          </a:p>
          <a:p>
            <a:endParaRPr altLang="en-US" 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82" name=""/>
        <p:cNvGrpSpPr/>
        <p:nvPr/>
      </p:nvGrpSpPr>
      <p:grpSpPr>
        <a:xfrm>
          <a:off x="0" y="0"/>
          <a:ext cx="0" cy="0"/>
          <a:chOff x="0" y="0"/>
          <a:chExt cx="0" cy="0"/>
        </a:xfrm>
      </p:grpSpPr>
      <p:sp>
        <p:nvSpPr>
          <p:cNvPr id="1048654" name="标题 1"/>
          <p:cNvSpPr>
            <a:spLocks noGrp="1"/>
          </p:cNvSpPr>
          <p:nvPr>
            <p:ph type="title"/>
          </p:nvPr>
        </p:nvSpPr>
        <p:spPr>
          <a:xfrm>
            <a:off x="1330036" y="72797"/>
            <a:ext cx="10059390" cy="1325563"/>
          </a:xfrm>
        </p:spPr>
        <p:txBody>
          <a:bodyPr>
            <a:normAutofit/>
          </a:bodyPr>
          <a:p>
            <a:r>
              <a:rPr altLang="en-US" dirty="0" sz="4000" lang="zh-CN"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文件系统的常用调试命令</a:t>
            </a:r>
            <a:r>
              <a:rPr altLang="zh-CN" dirty="0" sz="4000" lang="en-US"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--lsof</a:t>
            </a:r>
            <a:endParaRPr altLang="en-US" dirty="0" sz="4000" lang="zh-CN">
              <a:sym typeface="+mn-ea"/>
            </a:endParaRPr>
          </a:p>
        </p:txBody>
      </p:sp>
      <p:sp>
        <p:nvSpPr>
          <p:cNvPr id="1048655" name="文本框 4"/>
          <p:cNvSpPr txBox="1"/>
          <p:nvPr>
            <p:custDataLst>
              <p:tags r:id="rId1"/>
            </p:custDataLst>
          </p:nvPr>
        </p:nvSpPr>
        <p:spPr>
          <a:xfrm>
            <a:off x="804545" y="1271905"/>
            <a:ext cx="10917555" cy="1005840"/>
          </a:xfrm>
          <a:prstGeom prst="rect"/>
          <a:noFill/>
        </p:spPr>
        <p:txBody>
          <a:bodyPr rtlCol="0" wrap="square">
            <a:spAutoFit/>
          </a:bodyPr>
          <a:p>
            <a:r>
              <a:rPr altLang="zh-CN" lang="en-US"/>
              <a:t>lsof </a:t>
            </a:r>
            <a:r>
              <a:rPr altLang="en-US" lang="zh-CN"/>
              <a:t>：列出当前系统打开的文件。应用程序在操作文件时，操作系统都会给应用程序分配一个文件描述符，在</a:t>
            </a:r>
            <a:r>
              <a:rPr altLang="zh-CN" lang="en-US"/>
              <a:t>/proc/{pid}/fd</a:t>
            </a:r>
            <a:r>
              <a:rPr altLang="en-US" lang="zh-CN"/>
              <a:t>目录下，该文件描述符为应用程序与基础操作系统之间的交互提供了通用接口，</a:t>
            </a:r>
            <a:r>
              <a:rPr altLang="zh-CN" lang="en-US"/>
              <a:t>lsof</a:t>
            </a:r>
            <a:r>
              <a:rPr altLang="en-US" lang="zh-CN"/>
              <a:t>通过获取</a:t>
            </a:r>
            <a:r>
              <a:rPr altLang="zh-CN" lang="en-US">
                <a:sym typeface="+mn-ea"/>
              </a:rPr>
              <a:t>/proc/{pid}/fd</a:t>
            </a:r>
            <a:r>
              <a:rPr altLang="en-US" lang="zh-CN">
                <a:sym typeface="+mn-ea"/>
              </a:rPr>
              <a:t>目录下的数据，可以列出各个进程打开的文件。</a:t>
            </a:r>
            <a:r>
              <a:rPr altLang="en-US" lang="zh-CN">
                <a:sym typeface="+mn-ea"/>
              </a:rPr>
              <a:t>具体的使用教程可以使用</a:t>
            </a:r>
            <a:r>
              <a:rPr altLang="zh-CN" lang="en-US">
                <a:sym typeface="+mn-ea"/>
              </a:rPr>
              <a:t>man lsof </a:t>
            </a:r>
            <a:r>
              <a:rPr altLang="en-US" lang="zh-CN">
                <a:sym typeface="+mn-ea"/>
              </a:rPr>
              <a:t>来查看</a:t>
            </a:r>
            <a:endParaRPr altLang="en-US" lang="zh-CN">
              <a:sym typeface="+mn-ea"/>
            </a:endParaRPr>
          </a:p>
        </p:txBody>
      </p:sp>
      <p:sp>
        <p:nvSpPr>
          <p:cNvPr id="1048656" name="文本框 3"/>
          <p:cNvSpPr txBox="1"/>
          <p:nvPr/>
        </p:nvSpPr>
        <p:spPr>
          <a:xfrm>
            <a:off x="382270" y="2459990"/>
            <a:ext cx="6411595" cy="396240"/>
          </a:xfrm>
          <a:prstGeom prst="rect"/>
          <a:noFill/>
        </p:spPr>
        <p:txBody>
          <a:bodyPr rtlCol="0" wrap="square">
            <a:spAutoFit/>
          </a:bodyPr>
          <a:p>
            <a:r>
              <a:rPr altLang="en-US" lang="zh-CN">
                <a:solidFill>
                  <a:srgbClr val="FF0000"/>
                </a:solidFill>
              </a:rPr>
              <a:t>如何使用</a:t>
            </a:r>
            <a:r>
              <a:rPr altLang="zh-CN" lang="en-US">
                <a:solidFill>
                  <a:srgbClr val="FF0000"/>
                </a:solidFill>
              </a:rPr>
              <a:t>lsof</a:t>
            </a:r>
            <a:r>
              <a:rPr altLang="en-US" lang="zh-CN">
                <a:solidFill>
                  <a:srgbClr val="FF0000"/>
                </a:solidFill>
              </a:rPr>
              <a:t>恢复已被删除，但是仍然还在被进程使用的文件</a:t>
            </a:r>
            <a:endParaRPr altLang="en-US" lang="zh-CN">
              <a:solidFill>
                <a:srgbClr val="FF0000"/>
              </a:solidFill>
            </a:endParaRPr>
          </a:p>
        </p:txBody>
      </p:sp>
      <p:pic>
        <p:nvPicPr>
          <p:cNvPr id="2097170" name="图片 99"/>
          <p:cNvPicPr>
            <a:picLocks/>
          </p:cNvPicPr>
          <p:nvPr>
            <p:custDataLst>
              <p:tags r:id="rId2"/>
            </p:custDataLst>
          </p:nvPr>
        </p:nvPicPr>
        <p:blipFill>
          <a:blip xmlns:r="http://schemas.openxmlformats.org/officeDocument/2006/relationships" r:embed="rId3"/>
          <a:stretch>
            <a:fillRect/>
          </a:stretch>
        </p:blipFill>
        <p:spPr>
          <a:xfrm>
            <a:off x="382270" y="2973070"/>
            <a:ext cx="6412230" cy="3347085"/>
          </a:xfrm>
          <a:prstGeom prst="rect"/>
          <a:noFill/>
          <a:ln w="9525">
            <a:noFill/>
          </a:ln>
        </p:spPr>
      </p:pic>
      <p:sp>
        <p:nvSpPr>
          <p:cNvPr id="1048657" name="文本框 5"/>
          <p:cNvSpPr txBox="1"/>
          <p:nvPr/>
        </p:nvSpPr>
        <p:spPr>
          <a:xfrm>
            <a:off x="7033895" y="3371215"/>
            <a:ext cx="4629785" cy="2225040"/>
          </a:xfrm>
          <a:prstGeom prst="rect"/>
          <a:noFill/>
        </p:spPr>
        <p:txBody>
          <a:bodyPr rtlCol="0" wrap="square">
            <a:spAutoFit/>
          </a:bodyPr>
          <a:p>
            <a:r>
              <a:rPr altLang="en-US" lang="zh-CN"/>
              <a:t>当执行</a:t>
            </a:r>
            <a:r>
              <a:rPr altLang="zh-CN" lang="en-US"/>
              <a:t>rm</a:t>
            </a:r>
            <a:r>
              <a:rPr altLang="en-US" lang="zh-CN"/>
              <a:t>时，通过</a:t>
            </a:r>
            <a:r>
              <a:rPr altLang="zh-CN" lang="en-US"/>
              <a:t>strace</a:t>
            </a:r>
            <a:r>
              <a:rPr altLang="en-US" lang="zh-CN"/>
              <a:t>追踪</a:t>
            </a:r>
            <a:r>
              <a:rPr altLang="zh-CN" lang="en-US"/>
              <a:t>rm</a:t>
            </a:r>
            <a:r>
              <a:rPr altLang="en-US" lang="zh-CN"/>
              <a:t>的系统调用可以知道，</a:t>
            </a:r>
            <a:r>
              <a:rPr altLang="zh-CN" lang="en-US"/>
              <a:t>rm</a:t>
            </a:r>
            <a:r>
              <a:rPr altLang="en-US" lang="zh-CN"/>
              <a:t>运行时，执行的系统调用的</a:t>
            </a:r>
            <a:r>
              <a:rPr altLang="zh-CN" lang="en-US"/>
              <a:t>unlinkat</a:t>
            </a:r>
            <a:r>
              <a:rPr altLang="en-US" lang="zh-CN"/>
              <a:t>，这个函数，会删除当前目录该目录包含的目录项，但是当前文件还在被引用（被进程打开）时，不会释放该文件的</a:t>
            </a:r>
            <a:r>
              <a:rPr altLang="zh-CN" lang="en-US"/>
              <a:t>inode</a:t>
            </a:r>
            <a:r>
              <a:rPr altLang="en-US" lang="zh-CN"/>
              <a:t>，所以该文件实际上并没有在磁盘被删除，可以通过文件描述符访问到</a:t>
            </a:r>
            <a:r>
              <a:rPr altLang="zh-CN" lang="en-US"/>
              <a:t> </a:t>
            </a:r>
            <a:endParaRPr altLang="zh-CN"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85" name=""/>
        <p:cNvGrpSpPr/>
        <p:nvPr/>
      </p:nvGrpSpPr>
      <p:grpSpPr>
        <a:xfrm>
          <a:off x="0" y="0"/>
          <a:ext cx="0" cy="0"/>
          <a:chOff x="0" y="0"/>
          <a:chExt cx="0" cy="0"/>
        </a:xfrm>
      </p:grpSpPr>
      <p:sp>
        <p:nvSpPr>
          <p:cNvPr id="1048661" name="标题 1"/>
          <p:cNvSpPr>
            <a:spLocks noGrp="1"/>
          </p:cNvSpPr>
          <p:nvPr>
            <p:ph type="title"/>
          </p:nvPr>
        </p:nvSpPr>
        <p:spPr>
          <a:xfrm>
            <a:off x="1330036" y="72797"/>
            <a:ext cx="10059390" cy="1325563"/>
          </a:xfrm>
        </p:spPr>
        <p:txBody>
          <a:bodyPr>
            <a:normAutofit/>
          </a:bodyPr>
          <a:p>
            <a:r>
              <a:rPr altLang="en-US" dirty="0" sz="4000" lang="zh-CN"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文件系统的常用调试命令</a:t>
            </a:r>
            <a:r>
              <a:rPr altLang="zh-CN" dirty="0" sz="4000" lang="en-US"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--df</a:t>
            </a:r>
            <a:r>
              <a:rPr altLang="en-US" dirty="0" sz="4000" lang="zh-CN"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和</a:t>
            </a:r>
            <a:r>
              <a:rPr altLang="zh-CN" dirty="0" sz="4000" lang="en-US"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du</a:t>
            </a:r>
            <a:endParaRPr altLang="zh-CN" dirty="0" sz="4000" lang="en-US"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endParaRPr>
          </a:p>
        </p:txBody>
      </p:sp>
      <p:sp>
        <p:nvSpPr>
          <p:cNvPr id="1048662" name="文本框 6"/>
          <p:cNvSpPr txBox="1"/>
          <p:nvPr>
            <p:custDataLst>
              <p:tags r:id="rId1"/>
            </p:custDataLst>
          </p:nvPr>
        </p:nvSpPr>
        <p:spPr>
          <a:xfrm>
            <a:off x="471805" y="1271905"/>
            <a:ext cx="10917555" cy="1310640"/>
          </a:xfrm>
          <a:prstGeom prst="rect"/>
          <a:noFill/>
        </p:spPr>
        <p:txBody>
          <a:bodyPr rtlCol="0" wrap="square">
            <a:spAutoFit/>
          </a:bodyPr>
          <a:p>
            <a:r>
              <a:rPr lang="en-US"/>
              <a:t>df</a:t>
            </a:r>
            <a:r>
              <a:rPr altLang="en-US" lang="zh-CN"/>
              <a:t>：report file system disk space usage</a:t>
            </a:r>
            <a:endParaRPr altLang="en-US" lang="zh-CN"/>
          </a:p>
          <a:p>
            <a:r>
              <a:rPr altLang="zh-CN" lang="en-US"/>
              <a:t>du</a:t>
            </a:r>
            <a:r>
              <a:rPr altLang="en-US" lang="zh-CN"/>
              <a:t>：estimate file space usage</a:t>
            </a:r>
            <a:endParaRPr altLang="en-US" lang="zh-CN"/>
          </a:p>
          <a:p>
            <a:endParaRPr altLang="en-US" lang="zh-CN"/>
          </a:p>
          <a:p>
            <a:r>
              <a:rPr altLang="en-US" lang="zh-CN">
                <a:sym typeface="+mn-ea"/>
              </a:rPr>
              <a:t>我们时常用这两个命令来统计文件大小和磁盘占用，但是这两者是有区别的</a:t>
            </a:r>
            <a:r>
              <a:rPr altLang="zh-CN" lang="en-US">
                <a:sym typeface="+mn-ea"/>
              </a:rPr>
              <a:t> </a:t>
            </a:r>
            <a:endParaRPr altLang="zh-CN" lang="en-US">
              <a:sym typeface="+mn-ea"/>
            </a:endParaRPr>
          </a:p>
        </p:txBody>
      </p:sp>
      <p:pic>
        <p:nvPicPr>
          <p:cNvPr id="2097171" name="图片 7"/>
          <p:cNvPicPr>
            <a:picLocks noChangeAspect="1"/>
          </p:cNvPicPr>
          <p:nvPr>
            <p:custDataLst>
              <p:tags r:id="rId2"/>
            </p:custDataLst>
          </p:nvPr>
        </p:nvPicPr>
        <p:blipFill>
          <a:blip xmlns:r="http://schemas.openxmlformats.org/officeDocument/2006/relationships" r:embed="rId3"/>
          <a:stretch>
            <a:fillRect/>
          </a:stretch>
        </p:blipFill>
        <p:spPr>
          <a:xfrm>
            <a:off x="471805" y="2651760"/>
            <a:ext cx="6238875" cy="1285875"/>
          </a:xfrm>
          <a:prstGeom prst="rect"/>
        </p:spPr>
      </p:pic>
      <p:pic>
        <p:nvPicPr>
          <p:cNvPr id="2097172" name="图片 8"/>
          <p:cNvPicPr>
            <a:picLocks noChangeAspect="1"/>
          </p:cNvPicPr>
          <p:nvPr>
            <p:custDataLst>
              <p:tags r:id="rId4"/>
            </p:custDataLst>
          </p:nvPr>
        </p:nvPicPr>
        <p:blipFill>
          <a:blip xmlns:r="http://schemas.openxmlformats.org/officeDocument/2006/relationships" r:embed="rId5"/>
          <a:stretch>
            <a:fillRect/>
          </a:stretch>
        </p:blipFill>
        <p:spPr>
          <a:xfrm>
            <a:off x="452755" y="4118610"/>
            <a:ext cx="6257925" cy="552450"/>
          </a:xfrm>
          <a:prstGeom prst="rect"/>
        </p:spPr>
      </p:pic>
      <p:sp>
        <p:nvSpPr>
          <p:cNvPr id="1048663" name="文本框 9"/>
          <p:cNvSpPr txBox="1"/>
          <p:nvPr/>
        </p:nvSpPr>
        <p:spPr>
          <a:xfrm>
            <a:off x="301625" y="4852035"/>
            <a:ext cx="11588750" cy="1615440"/>
          </a:xfrm>
          <a:prstGeom prst="rect"/>
          <a:noFill/>
        </p:spPr>
        <p:txBody>
          <a:bodyPr rtlCol="0" wrap="square">
            <a:spAutoFit/>
          </a:bodyPr>
          <a:p>
            <a:r>
              <a:rPr altLang="zh-CN" lang="en-US"/>
              <a:t>df</a:t>
            </a:r>
            <a:r>
              <a:rPr altLang="en-US" lang="zh-CN"/>
              <a:t>使用</a:t>
            </a:r>
            <a:r>
              <a:rPr altLang="zh-CN" lang="en-US"/>
              <a:t>statfs</a:t>
            </a:r>
            <a:r>
              <a:rPr altLang="en-US" lang="zh-CN"/>
              <a:t>这个系统调用，直接读取分区里面超级块信息，来获取磁盘块使用大小，所以当文件被删除，但是还有进程还在使用时，磁盘并没有释放块，所以</a:t>
            </a:r>
            <a:r>
              <a:rPr altLang="zh-CN" lang="en-US"/>
              <a:t>df</a:t>
            </a:r>
            <a:r>
              <a:rPr altLang="en-US" lang="zh-CN"/>
              <a:t>也会统计进去</a:t>
            </a:r>
            <a:endParaRPr altLang="en-US" lang="zh-CN"/>
          </a:p>
          <a:p>
            <a:endParaRPr altLang="zh-CN" lang="en-US"/>
          </a:p>
          <a:p>
            <a:r>
              <a:rPr altLang="zh-CN" lang="en-US"/>
              <a:t>du</a:t>
            </a:r>
            <a:r>
              <a:rPr altLang="en-US" lang="zh-CN"/>
              <a:t>使用</a:t>
            </a:r>
            <a:r>
              <a:rPr altLang="zh-CN" lang="en-US"/>
              <a:t>fstat</a:t>
            </a:r>
            <a:r>
              <a:rPr altLang="en-US" lang="zh-CN"/>
              <a:t>这个系统调用来统计，是基于文件路径的，根据文件路径去统计每个目录文件的大小，当文件被删除，但是还有进程在使用时，因为删除的是目录项，所以没法根据文件路径找到文件，所以不会被统计进去</a:t>
            </a:r>
            <a:endParaRPr altLang="en-US" lang="zh-C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88" name=""/>
        <p:cNvGrpSpPr/>
        <p:nvPr/>
      </p:nvGrpSpPr>
      <p:grpSpPr>
        <a:xfrm>
          <a:off x="0" y="0"/>
          <a:ext cx="0" cy="0"/>
          <a:chOff x="0" y="0"/>
          <a:chExt cx="0" cy="0"/>
        </a:xfrm>
      </p:grpSpPr>
      <p:sp>
        <p:nvSpPr>
          <p:cNvPr id="1048667" name="标题 32"/>
          <p:cNvSpPr>
            <a:spLocks noGrp="1"/>
          </p:cNvSpPr>
          <p:nvPr>
            <p:ph type="title"/>
          </p:nvPr>
        </p:nvSpPr>
        <p:spPr>
          <a:xfrm>
            <a:off x="2473325" y="2922588"/>
            <a:ext cx="7450138" cy="860425"/>
          </a:xfrm>
        </p:spPr>
        <p:txBody>
          <a:bodyPr/>
          <a:p>
            <a:r>
              <a:rPr altLang="zh-CN" dirty="0" sz="6000" lang="en-US"/>
              <a:t>case</a:t>
            </a:r>
            <a:r>
              <a:rPr altLang="en-US" dirty="0" sz="6000" lang="zh-CN"/>
              <a:t>运用</a:t>
            </a:r>
            <a:endParaRPr altLang="en-US" dirty="0" sz="6000" lang="zh-CN"/>
          </a:p>
        </p:txBody>
      </p:sp>
      <p:sp>
        <p:nvSpPr>
          <p:cNvPr id="1048668" name="副标题 2"/>
          <p:cNvSpPr>
            <a:spLocks noGrp="1"/>
          </p:cNvSpPr>
          <p:nvPr>
            <p:ph type="subTitle" idx="1"/>
          </p:nvPr>
        </p:nvSpPr>
        <p:spPr>
          <a:xfrm>
            <a:off x="4471988" y="3957638"/>
            <a:ext cx="3471862" cy="1117600"/>
          </a:xfrm>
        </p:spPr>
        <p:txBody>
          <a:bodyPr rtlCol="0"/>
          <a:p>
            <a:pPr fontAlgn="auto">
              <a:spcAft>
                <a:spcPts val="0"/>
              </a:spcAft>
              <a:buFont typeface="Arial" panose="020B0604020202020204"/>
              <a:buNone/>
            </a:pPr>
            <a:endParaRPr altLang="zh-CN" dirty="0" kumimoji="1" lang="en-US"/>
          </a:p>
        </p:txBody>
      </p:sp>
      <p:sp>
        <p:nvSpPr>
          <p:cNvPr id="1048669" name="文本占位符 34"/>
          <p:cNvSpPr>
            <a:spLocks noGrp="1"/>
          </p:cNvSpPr>
          <p:nvPr>
            <p:ph type="body" sz="quarter" idx="10"/>
          </p:nvPr>
        </p:nvSpPr>
        <p:spPr/>
        <p:txBody>
          <a:bodyPr rtlCol="0"/>
          <a:p>
            <a:pPr fontAlgn="auto">
              <a:spcAft>
                <a:spcPts val="0"/>
              </a:spcAft>
              <a:buFont typeface="Arial" panose="020B0604020202020204"/>
              <a:buNone/>
            </a:pPr>
            <a:r>
              <a:rPr altLang="zh-CN" dirty="0" lang="en-US"/>
              <a:t>04</a:t>
            </a:r>
            <a:endParaRPr altLang="en-US" dirty="0" 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sp>
        <p:nvSpPr>
          <p:cNvPr id="1048670" name="标题 1"/>
          <p:cNvSpPr>
            <a:spLocks noGrp="1"/>
          </p:cNvSpPr>
          <p:nvPr>
            <p:ph type="title"/>
          </p:nvPr>
        </p:nvSpPr>
        <p:spPr>
          <a:xfrm>
            <a:off x="1330036" y="72797"/>
            <a:ext cx="10059390" cy="1325563"/>
          </a:xfrm>
        </p:spPr>
        <p:txBody>
          <a:bodyPr>
            <a:normAutofit/>
          </a:bodyPr>
          <a:p>
            <a:r>
              <a:rPr dirty="0" sz="4000" lang="en-US"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case</a:t>
            </a:r>
            <a:r>
              <a:rPr altLang="en-US" dirty="0" sz="4000" lang="zh-CN"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运用</a:t>
            </a:r>
            <a:endParaRPr altLang="en-US" dirty="0" sz="4000" lang="zh-CN"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endParaRPr>
          </a:p>
        </p:txBody>
      </p:sp>
      <p:pic>
        <p:nvPicPr>
          <p:cNvPr id="2097173" name="图片 3"/>
          <p:cNvPicPr>
            <a:picLocks noChangeAspect="1"/>
          </p:cNvPicPr>
          <p:nvPr>
            <p:custDataLst>
              <p:tags r:id="rId1"/>
            </p:custDataLst>
          </p:nvPr>
        </p:nvPicPr>
        <p:blipFill>
          <a:blip xmlns:r="http://schemas.openxmlformats.org/officeDocument/2006/relationships" r:embed="rId2"/>
          <a:stretch>
            <a:fillRect/>
          </a:stretch>
        </p:blipFill>
        <p:spPr>
          <a:xfrm>
            <a:off x="583565" y="1141730"/>
            <a:ext cx="9909175" cy="4952365"/>
          </a:xfrm>
          <a:prstGeom prst="rect"/>
        </p:spPr>
      </p:pic>
      <p:sp>
        <p:nvSpPr>
          <p:cNvPr id="1048672" name="文本框 5"/>
          <p:cNvSpPr txBox="1"/>
          <p:nvPr/>
        </p:nvSpPr>
        <p:spPr>
          <a:xfrm>
            <a:off x="10705465" y="1262380"/>
            <a:ext cx="1322705" cy="4625340"/>
          </a:xfrm>
          <a:prstGeom prst="rect"/>
          <a:noFill/>
        </p:spPr>
        <p:txBody>
          <a:bodyPr rtlCol="0" wrap="square">
            <a:spAutoFit/>
          </a:bodyPr>
          <a:p>
            <a:r>
              <a:rPr altLang="en-US" sz="1400" lang="zh-CN"/>
              <a:t>首先要了解问题的性质，并确认其是否与文件系统有关，可以通过查看系统日志和运行输出信息等方式来诊断</a:t>
            </a:r>
            <a:r>
              <a:rPr altLang="en-US" lang="zh-CN"/>
              <a:t>。</a:t>
            </a:r>
            <a:endParaRPr altLang="en-US" lang="zh-CN"/>
          </a:p>
          <a:p>
            <a:endParaRPr altLang="en-US" lang="zh-CN"/>
          </a:p>
          <a:p>
            <a:r>
              <a:rPr altLang="en-US" sz="1600" lang="zh-CN"/>
              <a:t>然后再针对性的根据了解的文件系统的基本信息使用不同文件系统的命令进行调试</a:t>
            </a:r>
            <a:endParaRPr altLang="en-US" sz="1600" lang="zh-C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94" name=""/>
        <p:cNvGrpSpPr/>
        <p:nvPr/>
      </p:nvGrpSpPr>
      <p:grpSpPr>
        <a:xfrm>
          <a:off x="0" y="0"/>
          <a:ext cx="0" cy="0"/>
          <a:chOff x="0" y="0"/>
          <a:chExt cx="0" cy="0"/>
        </a:xfrm>
      </p:grpSpPr>
      <p:sp>
        <p:nvSpPr>
          <p:cNvPr id="1048679" name="标题 5"/>
          <p:cNvSpPr>
            <a:spLocks noGrp="1"/>
          </p:cNvSpPr>
          <p:nvPr>
            <p:ph type="ctrTitle"/>
          </p:nvPr>
        </p:nvSpPr>
        <p:spPr/>
        <p:txBody>
          <a:bodyPr/>
          <a:p>
            <a:r>
              <a:rPr altLang="en-US" dirty="0" lang="zh-CN"/>
              <a:t>谢谢！</a:t>
            </a:r>
            <a:endParaRPr altLang="en-US" dirty="0" lang="zh-C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56" name=""/>
        <p:cNvGrpSpPr/>
        <p:nvPr/>
      </p:nvGrpSpPr>
      <p:grpSpPr>
        <a:xfrm>
          <a:off x="0" y="0"/>
          <a:ext cx="0" cy="0"/>
          <a:chOff x="0" y="0"/>
          <a:chExt cx="0" cy="0"/>
        </a:xfrm>
      </p:grpSpPr>
      <p:grpSp>
        <p:nvGrpSpPr>
          <p:cNvPr id="57" name="组合 1"/>
          <p:cNvGrpSpPr/>
          <p:nvPr/>
        </p:nvGrpSpPr>
        <p:grpSpPr bwMode="auto">
          <a:xfrm>
            <a:off x="1822450" y="2681288"/>
            <a:ext cx="1730375" cy="1730375"/>
            <a:chOff x="2008076" y="2518610"/>
            <a:chExt cx="1080000" cy="1080000"/>
          </a:xfrm>
        </p:grpSpPr>
        <p:sp>
          <p:nvSpPr>
            <p:cNvPr id="1048593" name="椭圆 18"/>
            <p:cNvSpPr/>
            <p:nvPr/>
          </p:nvSpPr>
          <p:spPr>
            <a:xfrm>
              <a:off x="2008076" y="2518610"/>
              <a:ext cx="1080000" cy="1080000"/>
            </a:xfrm>
            <a:prstGeom prst="ellipse"/>
            <a:solidFill>
              <a:schemeClr val="bg1">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defTabSz="914400" eaLnBrk="1" fontAlgn="auto" hangingPunct="1" indent="0" latinLnBrk="0" lvl="0" marL="0" marR="0" rtl="0">
                <a:lnSpc>
                  <a:spcPct val="100000"/>
                </a:lnSpc>
                <a:spcBef>
                  <a:spcPts val="0"/>
                </a:spcBef>
                <a:spcAft>
                  <a:spcPts val="0"/>
                </a:spcAft>
                <a:buClrTx/>
                <a:buSzTx/>
                <a:buFontTx/>
                <a:buNone/>
              </a:pPr>
              <a:endParaRPr altLang="en-US" baseline="0" b="0" cap="none" sz="1800" i="0" kern="1200" kumimoji="0" lang="zh-CN" noProof="0" normalizeH="0" spc="0" strike="noStrike" u="none">
                <a:ln>
                  <a:noFill/>
                </a:ln>
                <a:solidFill>
                  <a:srgbClr val="FFFFFF"/>
                </a:solidFill>
                <a:effectLst/>
                <a:uLnTx/>
                <a:uFillTx/>
                <a:latin typeface="Arial" panose="020B0604020202020204"/>
                <a:ea typeface="黑体" panose="02010609060101010101" pitchFamily="49" charset="-122"/>
                <a:cs typeface="+mn-cs"/>
              </a:endParaRPr>
            </a:p>
          </p:txBody>
        </p:sp>
        <p:sp>
          <p:nvSpPr>
            <p:cNvPr id="1048594" name="椭圆 19"/>
            <p:cNvSpPr/>
            <p:nvPr/>
          </p:nvSpPr>
          <p:spPr>
            <a:xfrm>
              <a:off x="2114095" y="2624628"/>
              <a:ext cx="867963" cy="867963"/>
            </a:xfrm>
            <a:prstGeom prst="ellipse"/>
            <a:solidFill>
              <a:srgbClr val="68B92E"/>
            </a:solidFill>
            <a:ln w="2222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defTabSz="914400" eaLnBrk="1" fontAlgn="auto" hangingPunct="1" indent="0" latinLnBrk="0" lvl="0" marL="0" marR="0" rtl="0">
                <a:lnSpc>
                  <a:spcPct val="100000"/>
                </a:lnSpc>
                <a:spcBef>
                  <a:spcPts val="0"/>
                </a:spcBef>
                <a:spcAft>
                  <a:spcPts val="0"/>
                </a:spcAft>
                <a:buClrTx/>
                <a:buSzTx/>
                <a:buFontTx/>
                <a:buNone/>
              </a:pPr>
              <a:r>
                <a:rPr altLang="en-US" baseline="0" b="0" cap="none" dirty="0" sz="2800" i="0" kern="1200" kumimoji="0" lang="zh-CN" noProof="0" normalizeH="0" spc="0" strike="noStrike" u="none">
                  <a:ln>
                    <a:noFill/>
                  </a:ln>
                  <a:solidFill>
                    <a:srgbClr val="68B92E">
                      <a:lumMod val="20000"/>
                      <a:lumOff val="80000"/>
                    </a:srgbClr>
                  </a:solidFill>
                  <a:effectLst/>
                  <a:uLnTx/>
                  <a:uFillTx/>
                  <a:latin typeface="微软雅黑" panose="020B0503020204020204" pitchFamily="34" charset="-122"/>
                  <a:ea typeface="微软雅黑" panose="020B0503020204020204" pitchFamily="34" charset="-122"/>
                  <a:cs typeface="+mn-cs"/>
                </a:rPr>
                <a:t>目录</a:t>
              </a:r>
              <a:endParaRPr altLang="en-US" baseline="0" b="0" cap="none" dirty="0" sz="2800" i="0" kern="1200" kumimoji="0" lang="zh-CN" noProof="0" normalizeH="0" spc="0" strike="noStrike" u="none">
                <a:ln>
                  <a:noFill/>
                </a:ln>
                <a:solidFill>
                  <a:srgbClr val="68B92E">
                    <a:lumMod val="20000"/>
                    <a:lumOff val="80000"/>
                  </a:srgbClr>
                </a:solidFill>
                <a:effectLst/>
                <a:uLnTx/>
                <a:uFillTx/>
                <a:latin typeface="微软雅黑" panose="020B0503020204020204" pitchFamily="34" charset="-122"/>
                <a:ea typeface="微软雅黑" panose="020B0503020204020204" pitchFamily="34" charset="-122"/>
                <a:cs typeface="+mn-cs"/>
              </a:endParaRPr>
            </a:p>
            <a:p>
              <a:pPr algn="ctr" defTabSz="914400" eaLnBrk="1" fontAlgn="auto" hangingPunct="1" indent="0" latinLnBrk="0" lvl="0" marL="0" marR="0" rtl="0">
                <a:lnSpc>
                  <a:spcPct val="100000"/>
                </a:lnSpc>
                <a:spcBef>
                  <a:spcPts val="0"/>
                </a:spcBef>
                <a:spcAft>
                  <a:spcPts val="0"/>
                </a:spcAft>
                <a:buClrTx/>
                <a:buSzTx/>
                <a:buFontTx/>
                <a:buNone/>
              </a:pPr>
              <a:r>
                <a:rPr altLang="zh-CN" baseline="0" b="0" cap="none" dirty="0" sz="1100" i="0" kern="1200" kumimoji="0" lang="en-US" noProof="0" normalizeH="0" spc="0" strike="noStrike" u="none">
                  <a:ln>
                    <a:noFill/>
                  </a:ln>
                  <a:solidFill>
                    <a:srgbClr val="68B92E">
                      <a:lumMod val="20000"/>
                      <a:lumOff val="80000"/>
                    </a:srgbClr>
                  </a:solidFill>
                  <a:effectLst/>
                  <a:uLnTx/>
                  <a:uFillTx/>
                  <a:latin typeface="微软雅黑" panose="020B0503020204020204" pitchFamily="34" charset="-122"/>
                  <a:ea typeface="微软雅黑" panose="020B0503020204020204" pitchFamily="34" charset="-122"/>
                  <a:cs typeface="+mn-cs"/>
                </a:rPr>
                <a:t>CONTENTS</a:t>
              </a:r>
              <a:endParaRPr altLang="en-US" baseline="0" b="0" cap="none" dirty="0" sz="1100" i="0" kern="1200" kumimoji="0" lang="zh-CN" noProof="0" normalizeH="0" spc="0" strike="noStrike" u="none">
                <a:ln>
                  <a:noFill/>
                </a:ln>
                <a:solidFill>
                  <a:srgbClr val="68B92E">
                    <a:lumMod val="20000"/>
                    <a:lumOff val="80000"/>
                  </a:srgbClr>
                </a:solidFill>
                <a:effectLst/>
                <a:uLnTx/>
                <a:uFillTx/>
                <a:latin typeface="微软雅黑" panose="020B0503020204020204" pitchFamily="34" charset="-122"/>
                <a:ea typeface="微软雅黑" panose="020B0503020204020204" pitchFamily="34" charset="-122"/>
                <a:cs typeface="+mn-cs"/>
              </a:endParaRPr>
            </a:p>
          </p:txBody>
        </p:sp>
      </p:grpSp>
      <p:cxnSp>
        <p:nvCxnSpPr>
          <p:cNvPr id="3145728" name="直接连接符 29"/>
          <p:cNvCxnSpPr>
            <a:cxnSpLocks/>
          </p:cNvCxnSpPr>
          <p:nvPr/>
        </p:nvCxnSpPr>
        <p:spPr>
          <a:xfrm flipH="1">
            <a:off x="3509963" y="1785938"/>
            <a:ext cx="1687512" cy="1468437"/>
          </a:xfrm>
          <a:prstGeom prst="line"/>
          <a:ln w="19050">
            <a:solidFill>
              <a:schemeClr val="bg1">
                <a:alpha val="30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048595" name="矩形: 圆角 3"/>
          <p:cNvSpPr/>
          <p:nvPr/>
        </p:nvSpPr>
        <p:spPr>
          <a:xfrm>
            <a:off x="5368925" y="1441450"/>
            <a:ext cx="4665663" cy="623888"/>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l" defTabSz="914400" eaLnBrk="1" fontAlgn="auto" hangingPunct="1" indent="0" latinLnBrk="0" lvl="0" marL="0" marR="0" rtl="0">
              <a:lnSpc>
                <a:spcPct val="100000"/>
              </a:lnSpc>
              <a:spcBef>
                <a:spcPts val="0"/>
              </a:spcBef>
              <a:spcAft>
                <a:spcPts val="0"/>
              </a:spcAft>
              <a:buClrTx/>
              <a:buSzTx/>
              <a:buFontTx/>
              <a:buNone/>
            </a:pPr>
            <a:r>
              <a:rPr altLang="zh-CN" baseline="0" b="0" cap="none" dirty="0" sz="1800" i="0" kern="1200" kumimoji="0" lang="en-US"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              01   </a:t>
            </a:r>
            <a:r>
              <a:rPr altLang="en-US" baseline="0" b="0" cap="none" dirty="0" sz="1800" i="0" kern="1200" kumimoji="0" lang="zh-CN"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文件系统简介</a:t>
            </a:r>
            <a:endParaRPr altLang="en-US" baseline="0" b="0" cap="none" dirty="0" sz="1800" i="0" kern="1200" kumimoji="0" lang="zh-CN"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48596" name="矩形: 圆角 32"/>
          <p:cNvSpPr/>
          <p:nvPr/>
        </p:nvSpPr>
        <p:spPr>
          <a:xfrm>
            <a:off x="5368925" y="2330450"/>
            <a:ext cx="4665663" cy="623888"/>
          </a:xfrm>
          <a:prstGeom prst="roundRect">
            <a:avLst>
              <a:gd name="adj" fmla="val 50000"/>
            </a:avLst>
          </a:prstGeom>
          <a:solidFill>
            <a:srgbClr val="1B3E2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l" defTabSz="914400" eaLnBrk="1" fontAlgn="auto" hangingPunct="1" indent="0" latinLnBrk="0" lvl="0" marL="0" marR="0" rtl="0">
              <a:lnSpc>
                <a:spcPct val="100000"/>
              </a:lnSpc>
              <a:spcBef>
                <a:spcPts val="0"/>
              </a:spcBef>
              <a:spcAft>
                <a:spcPts val="0"/>
              </a:spcAft>
              <a:buClrTx/>
              <a:buSzTx/>
              <a:buFontTx/>
              <a:buNone/>
            </a:pPr>
            <a:r>
              <a:rPr altLang="zh-CN" baseline="0" b="0" cap="none" dirty="0" sz="1800" i="0" kern="1200" kumimoji="0" lang="en-US"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              02   </a:t>
            </a:r>
            <a:r>
              <a:rPr altLang="en-US" baseline="0" b="0" cap="none" dirty="0" sz="1800" i="0" kern="1200" kumimoji="0" lang="zh-CN"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文件系统的基本原理</a:t>
            </a:r>
            <a:endParaRPr altLang="en-US" baseline="0" b="0" cap="none" dirty="0" sz="1800" i="0" kern="1200" kumimoji="0" lang="zh-CN"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48597" name="矩形: 圆角 39"/>
          <p:cNvSpPr/>
          <p:nvPr/>
        </p:nvSpPr>
        <p:spPr>
          <a:xfrm>
            <a:off x="5368925" y="4113213"/>
            <a:ext cx="4665663" cy="622300"/>
          </a:xfrm>
          <a:prstGeom prst="roundRect">
            <a:avLst>
              <a:gd name="adj" fmla="val 50000"/>
            </a:avLst>
          </a:prstGeom>
          <a:solidFill>
            <a:srgbClr val="1B3E2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l" defTabSz="914400" eaLnBrk="1" fontAlgn="auto" hangingPunct="1" indent="0" latinLnBrk="0" lvl="0" marL="0" marR="0" rtl="0">
              <a:lnSpc>
                <a:spcPct val="100000"/>
              </a:lnSpc>
              <a:spcBef>
                <a:spcPts val="0"/>
              </a:spcBef>
              <a:spcAft>
                <a:spcPts val="0"/>
              </a:spcAft>
              <a:buClrTx/>
              <a:buSzTx/>
              <a:buFontTx/>
              <a:buNone/>
            </a:pPr>
            <a:r>
              <a:rPr altLang="zh-CN" baseline="0" b="0" cap="none" dirty="0" sz="1800" i="0" kern="1200" kumimoji="0" lang="en-US"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              03   </a:t>
            </a:r>
            <a:r>
              <a:rPr altLang="en-US" baseline="0" b="0" cap="none" dirty="0" sz="1800" i="0" kern="1200" kumimoji="0" lang="zh-CN"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文件系统的常用调试命令</a:t>
            </a:r>
            <a:r>
              <a:rPr altLang="zh-CN" baseline="0" b="0" cap="none" dirty="0" sz="1800" i="0" kern="1200" kumimoji="0" lang="en-US"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 </a:t>
            </a:r>
            <a:endParaRPr altLang="en-US" baseline="0" b="0" cap="none" dirty="0" sz="1800" i="0" kern="1200" kumimoji="0" lang="zh-CN"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48598" name="矩形: 圆角 40"/>
          <p:cNvSpPr/>
          <p:nvPr/>
        </p:nvSpPr>
        <p:spPr>
          <a:xfrm>
            <a:off x="5368925" y="5005388"/>
            <a:ext cx="4665663" cy="623887"/>
          </a:xfrm>
          <a:prstGeom prst="roundRect">
            <a:avLst>
              <a:gd name="adj" fmla="val 50000"/>
            </a:avLst>
          </a:prstGeom>
          <a:solidFill>
            <a:srgbClr val="68B92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l" defTabSz="914400" eaLnBrk="1" fontAlgn="auto" hangingPunct="1" indent="0" latinLnBrk="0" lvl="0" marL="0" marR="0" rtl="0">
              <a:lnSpc>
                <a:spcPct val="100000"/>
              </a:lnSpc>
              <a:spcBef>
                <a:spcPts val="0"/>
              </a:spcBef>
              <a:spcAft>
                <a:spcPts val="0"/>
              </a:spcAft>
              <a:buClrTx/>
              <a:buSzTx/>
              <a:buFontTx/>
              <a:buNone/>
            </a:pPr>
            <a:r>
              <a:rPr altLang="zh-CN" baseline="0" b="0" cap="none" dirty="0" sz="1800" i="0" kern="1200" kumimoji="0" lang="en-US"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              04  case</a:t>
            </a:r>
            <a:r>
              <a:rPr altLang="en-US" baseline="0" b="0" cap="none" dirty="0" sz="1800" i="0" kern="1200" kumimoji="0" lang="zh-CN"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运用</a:t>
            </a:r>
            <a:r>
              <a:rPr altLang="zh-CN" baseline="0" b="0" cap="none" dirty="0" sz="1800" i="0" kern="1200" kumimoji="0" lang="en-US"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rPr>
              <a:t>    </a:t>
            </a:r>
            <a:endParaRPr altLang="en-US" baseline="0" b="0" cap="none" dirty="0" sz="1800" i="0" kern="1200" kumimoji="0" lang="zh-CN" noProof="0" normalizeH="0" spc="0" strike="noStrike" u="none">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cxnSp>
        <p:nvCxnSpPr>
          <p:cNvPr id="3145729" name="直接连接符 41"/>
          <p:cNvCxnSpPr>
            <a:cxnSpLocks/>
          </p:cNvCxnSpPr>
          <p:nvPr/>
        </p:nvCxnSpPr>
        <p:spPr>
          <a:xfrm flipH="1">
            <a:off x="3530600" y="2681288"/>
            <a:ext cx="1668463" cy="719137"/>
          </a:xfrm>
          <a:prstGeom prst="line"/>
          <a:ln w="19050">
            <a:solidFill>
              <a:schemeClr val="bg1">
                <a:alpha val="30000"/>
              </a:schemeClr>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145730" name="直接连接符 42"/>
          <p:cNvCxnSpPr>
            <a:cxnSpLocks/>
          </p:cNvCxnSpPr>
          <p:nvPr/>
        </p:nvCxnSpPr>
        <p:spPr>
          <a:xfrm flipH="1" flipV="1">
            <a:off x="3530600" y="3679825"/>
            <a:ext cx="1666875" cy="741363"/>
          </a:xfrm>
          <a:prstGeom prst="line"/>
          <a:ln w="19050">
            <a:solidFill>
              <a:schemeClr val="bg1">
                <a:alpha val="30000"/>
              </a:schemeClr>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145731" name="直接连接符 44"/>
          <p:cNvCxnSpPr>
            <a:cxnSpLocks/>
          </p:cNvCxnSpPr>
          <p:nvPr/>
        </p:nvCxnSpPr>
        <p:spPr>
          <a:xfrm flipH="1" flipV="1">
            <a:off x="3509963" y="3821113"/>
            <a:ext cx="1687512" cy="1446212"/>
          </a:xfrm>
          <a:prstGeom prst="line"/>
          <a:ln w="19050">
            <a:solidFill>
              <a:schemeClr val="bg1">
                <a:alpha val="30000"/>
              </a:schemeClr>
            </a:solidFill>
            <a:headEnd type="oval"/>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1" name=""/>
        <p:cNvGrpSpPr/>
        <p:nvPr/>
      </p:nvGrpSpPr>
      <p:grpSpPr>
        <a:xfrm>
          <a:off x="0" y="0"/>
          <a:ext cx="0" cy="0"/>
          <a:chOff x="0" y="0"/>
          <a:chExt cx="0" cy="0"/>
        </a:xfrm>
      </p:grpSpPr>
      <p:sp>
        <p:nvSpPr>
          <p:cNvPr id="1048607" name="标题 32"/>
          <p:cNvSpPr>
            <a:spLocks noGrp="1"/>
          </p:cNvSpPr>
          <p:nvPr>
            <p:ph type="title"/>
          </p:nvPr>
        </p:nvSpPr>
        <p:spPr>
          <a:xfrm>
            <a:off x="2473325" y="2922588"/>
            <a:ext cx="7450138" cy="860425"/>
          </a:xfrm>
        </p:spPr>
        <p:txBody>
          <a:bodyPr/>
          <a:p>
            <a:r>
              <a:rPr dirty="0" sz="6000" lang="zh-CN"/>
              <a:t>文件系统简介</a:t>
            </a:r>
            <a:endParaRPr dirty="0" sz="6000" lang="zh-CN"/>
          </a:p>
        </p:txBody>
      </p:sp>
      <p:sp>
        <p:nvSpPr>
          <p:cNvPr id="1048608" name="副标题 2"/>
          <p:cNvSpPr>
            <a:spLocks noGrp="1"/>
          </p:cNvSpPr>
          <p:nvPr>
            <p:ph type="subTitle" idx="1"/>
          </p:nvPr>
        </p:nvSpPr>
        <p:spPr>
          <a:xfrm>
            <a:off x="4471988" y="3957638"/>
            <a:ext cx="3471862" cy="1117600"/>
          </a:xfrm>
        </p:spPr>
        <p:txBody>
          <a:bodyPr rtlCol="0"/>
          <a:p>
            <a:pPr fontAlgn="auto">
              <a:spcAft>
                <a:spcPts val="0"/>
              </a:spcAft>
              <a:buFont typeface="Arial" panose="020B0604020202020204"/>
              <a:buNone/>
            </a:pPr>
            <a:endParaRPr altLang="zh-CN" dirty="0" kumimoji="1" lang="en-US"/>
          </a:p>
        </p:txBody>
      </p:sp>
      <p:sp>
        <p:nvSpPr>
          <p:cNvPr id="1048609" name="文本占位符 34"/>
          <p:cNvSpPr>
            <a:spLocks noGrp="1"/>
          </p:cNvSpPr>
          <p:nvPr>
            <p:ph type="body" sz="quarter" idx="10"/>
          </p:nvPr>
        </p:nvSpPr>
        <p:spPr/>
        <p:txBody>
          <a:bodyPr rtlCol="0"/>
          <a:p>
            <a:pPr fontAlgn="auto">
              <a:spcAft>
                <a:spcPts val="0"/>
              </a:spcAft>
              <a:buFont typeface="Arial" panose="020B0604020202020204"/>
              <a:buNone/>
            </a:pPr>
            <a:r>
              <a:rPr altLang="zh-CN" dirty="0" lang="en-US"/>
              <a:t>01</a:t>
            </a:r>
            <a:endParaRPr altLang="en-US" dirty="0" lang="zh-C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sp>
        <p:nvSpPr>
          <p:cNvPr id="1048615" name="标题 1"/>
          <p:cNvSpPr>
            <a:spLocks noGrp="1"/>
          </p:cNvSpPr>
          <p:nvPr>
            <p:ph type="title"/>
          </p:nvPr>
        </p:nvSpPr>
        <p:spPr/>
        <p:txBody>
          <a:bodyPr/>
          <a:p>
            <a:r>
              <a:rPr altLang="en-US" dirty="0" lang="zh-CN"/>
              <a:t>文件系统简介</a:t>
            </a:r>
            <a:endParaRPr altLang="en-US" dirty="0" lang="zh-CN"/>
          </a:p>
        </p:txBody>
      </p:sp>
      <p:sp>
        <p:nvSpPr>
          <p:cNvPr id="1048616" name="文本框 2"/>
          <p:cNvSpPr txBox="1"/>
          <p:nvPr/>
        </p:nvSpPr>
        <p:spPr>
          <a:xfrm>
            <a:off x="383540" y="1301115"/>
            <a:ext cx="11539855" cy="426720"/>
          </a:xfrm>
          <a:prstGeom prst="rect"/>
          <a:noFill/>
        </p:spPr>
        <p:txBody>
          <a:bodyPr rtlCol="0" wrap="square">
            <a:noAutofit/>
          </a:bodyPr>
          <a:p>
            <a:r>
              <a:rPr altLang="en-US" lang="zh-CN">
                <a:solidFill>
                  <a:srgbClr val="FF0000"/>
                </a:solidFill>
              </a:rPr>
              <a:t>当我们要把一个文件存储在一个存储介质上时，我们该如何组织这些数据，以什么样格式存放在存储介质上呢？</a:t>
            </a:r>
            <a:endParaRPr altLang="en-US" lang="zh-CN">
              <a:solidFill>
                <a:srgbClr val="FF0000"/>
              </a:solidFill>
            </a:endParaRPr>
          </a:p>
          <a:p>
            <a:endParaRPr altLang="en-US" lang="zh-CN"/>
          </a:p>
          <a:p>
            <a:endParaRPr altLang="en-US" lang="zh-CN"/>
          </a:p>
          <a:p>
            <a:endParaRPr altLang="en-US" lang="zh-CN"/>
          </a:p>
          <a:p>
            <a:endParaRPr altLang="en-US" lang="zh-CN"/>
          </a:p>
          <a:p>
            <a:endParaRPr altLang="en-US" lang="zh-CN"/>
          </a:p>
          <a:p>
            <a:endParaRPr altLang="en-US" lang="zh-CN"/>
          </a:p>
          <a:p>
            <a:endParaRPr altLang="en-US" lang="zh-CN"/>
          </a:p>
          <a:p>
            <a:endParaRPr altLang="en-US" lang="zh-CN"/>
          </a:p>
          <a:p>
            <a:endParaRPr altLang="en-US" lang="zh-CN"/>
          </a:p>
          <a:p>
            <a:endParaRPr altLang="en-US" lang="zh-CN"/>
          </a:p>
        </p:txBody>
      </p:sp>
      <p:pic>
        <p:nvPicPr>
          <p:cNvPr id="2097159" name="图片 11"/>
          <p:cNvPicPr>
            <a:picLocks noChangeAspect="1"/>
          </p:cNvPicPr>
          <p:nvPr>
            <p:custDataLst>
              <p:tags r:id="rId1"/>
            </p:custDataLst>
          </p:nvPr>
        </p:nvPicPr>
        <p:blipFill>
          <a:blip xmlns:r="http://schemas.openxmlformats.org/officeDocument/2006/relationships" r:embed="rId2"/>
          <a:stretch>
            <a:fillRect/>
          </a:stretch>
        </p:blipFill>
        <p:spPr>
          <a:xfrm>
            <a:off x="583565" y="1865630"/>
            <a:ext cx="6080760" cy="4621530"/>
          </a:xfrm>
          <a:prstGeom prst="rect"/>
        </p:spPr>
      </p:pic>
      <p:sp>
        <p:nvSpPr>
          <p:cNvPr id="1048617" name="文本框 12"/>
          <p:cNvSpPr txBox="1"/>
          <p:nvPr/>
        </p:nvSpPr>
        <p:spPr>
          <a:xfrm>
            <a:off x="6986270" y="1594485"/>
            <a:ext cx="4888230" cy="5826760"/>
          </a:xfrm>
          <a:prstGeom prst="rect"/>
          <a:noFill/>
        </p:spPr>
        <p:txBody>
          <a:bodyPr rtlCol="0" wrap="square">
            <a:noAutofit/>
          </a:bodyPr>
          <a:p>
            <a:r>
              <a:rPr altLang="en-US" lang="zh-CN"/>
              <a:t>首先：我们在逻辑上可以认为一个文件就是一个可以动态增加、减少的线性字节数组，即文件数据的每个字节都一一对应到这个线性数组中的每个元素</a:t>
            </a:r>
            <a:endParaRPr altLang="en-US" lang="zh-CN"/>
          </a:p>
          <a:p>
            <a:endParaRPr altLang="en-US" lang="zh-CN"/>
          </a:p>
          <a:p>
            <a:r>
              <a:rPr altLang="en-US" lang="zh-CN"/>
              <a:t>其次：因为磁盘是按照扇区存储数据的，所以我们可以把文件数据字节，分成一个一个的文件数据逻辑块，存放在存储介质上</a:t>
            </a:r>
            <a:endParaRPr altLang="en-US" lang="zh-CN"/>
          </a:p>
          <a:p>
            <a:endParaRPr altLang="en-US" lang="zh-CN"/>
          </a:p>
          <a:p>
            <a:endParaRPr altLang="en-US" lang="zh-CN"/>
          </a:p>
          <a:p>
            <a:r>
              <a:rPr altLang="en-US" lang="zh-CN"/>
              <a:t>最后：就是如何管理文件数据的存取方式的问题了</a:t>
            </a:r>
            <a:endParaRPr altLang="en-US" lang="zh-CN"/>
          </a:p>
          <a:p>
            <a:endParaRPr altLang="en-US" lang="zh-CN"/>
          </a:p>
          <a:p>
            <a:r>
              <a:rPr altLang="en-US" lang="zh-CN"/>
              <a:t>因为HD 机械硬盘、SSD 固态硬盘、U 盘、各种 TF 卡等都属于存储设备，这些设备上的文件储存格式都不相同，甚至同一个硬盘上不同的分区的储存格式也不同。所以我们需要一个专门系统来进行管理抽象</a:t>
            </a:r>
            <a:endParaRPr altLang="en-US" 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sp>
        <p:nvSpPr>
          <p:cNvPr id="1048618" name="标题 1"/>
          <p:cNvSpPr>
            <a:spLocks noGrp="1"/>
          </p:cNvSpPr>
          <p:nvPr>
            <p:ph type="title"/>
          </p:nvPr>
        </p:nvSpPr>
        <p:spPr/>
        <p:txBody>
          <a:bodyPr/>
          <a:p>
            <a:r>
              <a:rPr altLang="en-US" dirty="0" lang="zh-CN"/>
              <a:t>文件系统简介</a:t>
            </a:r>
            <a:endParaRPr altLang="en-US" dirty="0" lang="zh-CN"/>
          </a:p>
        </p:txBody>
      </p:sp>
      <p:sp>
        <p:nvSpPr>
          <p:cNvPr id="1048619" name="文本框 2"/>
          <p:cNvSpPr txBox="1"/>
          <p:nvPr/>
        </p:nvSpPr>
        <p:spPr>
          <a:xfrm>
            <a:off x="7658100" y="1301115"/>
            <a:ext cx="4265295" cy="5160010"/>
          </a:xfrm>
          <a:prstGeom prst="rect"/>
          <a:noFill/>
        </p:spPr>
        <p:txBody>
          <a:bodyPr rtlCol="0" wrap="square">
            <a:noAutofit/>
          </a:bodyPr>
          <a:p>
            <a:r>
              <a:rPr altLang="en-US" lang="zh-CN"/>
              <a:t>文件系统的概念：为了解决把许多文件储存在某一种储存设备上，方便进程对各种文件执行打开、关闭、读写、增加和删除等操作。但因为这些操作实际上非常复杂，所以操作系统中分出一个子系统专门处理这些问题，这个系统就叫文件系统</a:t>
            </a:r>
            <a:endParaRPr altLang="en-US" lang="zh-CN"/>
          </a:p>
          <a:p>
            <a:endParaRPr altLang="en-US" lang="zh-CN"/>
          </a:p>
          <a:p>
            <a:endParaRPr altLang="en-US" lang="zh-CN"/>
          </a:p>
          <a:p>
            <a:r>
              <a:rPr altLang="zh-CN" lang="en-US"/>
              <a:t>VFS</a:t>
            </a:r>
            <a:r>
              <a:rPr altLang="en-US" lang="zh-CN"/>
              <a:t>：为了支持各种不同的文件系统，Linux内核在用户进程和文件系统的中间，引入了一个抽象层，VFS定义了一组所有文件系统都支持的数据结构和标准接口，这样用户进程和内核中的其他子系统，只需要跟VFS提供的统一接口进行交互就可以了</a:t>
            </a:r>
            <a:endParaRPr altLang="en-US" lang="zh-CN"/>
          </a:p>
          <a:p>
            <a:endParaRPr altLang="en-US" lang="zh-CN"/>
          </a:p>
        </p:txBody>
      </p:sp>
      <p:pic>
        <p:nvPicPr>
          <p:cNvPr id="2097160" name="图片 3"/>
          <p:cNvPicPr>
            <a:picLocks noChangeAspect="1"/>
          </p:cNvPicPr>
          <p:nvPr>
            <p:custDataLst>
              <p:tags r:id="rId1"/>
            </p:custDataLst>
          </p:nvPr>
        </p:nvPicPr>
        <p:blipFill>
          <a:blip xmlns:r="http://schemas.openxmlformats.org/officeDocument/2006/relationships" r:embed="rId2"/>
          <a:stretch>
            <a:fillRect/>
          </a:stretch>
        </p:blipFill>
        <p:spPr>
          <a:xfrm>
            <a:off x="546100" y="1301115"/>
            <a:ext cx="6648450" cy="5160010"/>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5" name=""/>
        <p:cNvGrpSpPr/>
        <p:nvPr/>
      </p:nvGrpSpPr>
      <p:grpSpPr>
        <a:xfrm>
          <a:off x="0" y="0"/>
          <a:ext cx="0" cy="0"/>
          <a:chOff x="0" y="0"/>
          <a:chExt cx="0" cy="0"/>
        </a:xfrm>
      </p:grpSpPr>
      <p:sp>
        <p:nvSpPr>
          <p:cNvPr id="1048620" name="标题 32"/>
          <p:cNvSpPr>
            <a:spLocks noGrp="1"/>
          </p:cNvSpPr>
          <p:nvPr>
            <p:ph type="title"/>
          </p:nvPr>
        </p:nvSpPr>
        <p:spPr>
          <a:xfrm>
            <a:off x="2473325" y="2922588"/>
            <a:ext cx="7450138" cy="860425"/>
          </a:xfrm>
        </p:spPr>
        <p:txBody>
          <a:bodyPr/>
          <a:p>
            <a:r>
              <a:rPr altLang="en-US" dirty="0" sz="6000" lang="zh-CN"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mn-ea"/>
              </a:rPr>
              <a:t>文件系统的基本原理</a:t>
            </a:r>
            <a:endParaRPr altLang="en-US" dirty="0" sz="6000" lang="zh-CN"/>
          </a:p>
        </p:txBody>
      </p:sp>
      <p:sp>
        <p:nvSpPr>
          <p:cNvPr id="1048621" name="副标题 2"/>
          <p:cNvSpPr>
            <a:spLocks noGrp="1"/>
          </p:cNvSpPr>
          <p:nvPr>
            <p:ph type="subTitle" idx="1"/>
          </p:nvPr>
        </p:nvSpPr>
        <p:spPr>
          <a:xfrm>
            <a:off x="4471988" y="3957638"/>
            <a:ext cx="3471862" cy="1117600"/>
          </a:xfrm>
        </p:spPr>
        <p:txBody>
          <a:bodyPr rtlCol="0"/>
          <a:p>
            <a:pPr fontAlgn="auto">
              <a:spcAft>
                <a:spcPts val="0"/>
              </a:spcAft>
              <a:buFont typeface="Arial" panose="020B0604020202020204"/>
              <a:buNone/>
            </a:pPr>
            <a:endParaRPr altLang="zh-CN" dirty="0" kumimoji="1" lang="en-US"/>
          </a:p>
        </p:txBody>
      </p:sp>
      <p:sp>
        <p:nvSpPr>
          <p:cNvPr id="1048622" name="文本占位符 34"/>
          <p:cNvSpPr>
            <a:spLocks noGrp="1"/>
          </p:cNvSpPr>
          <p:nvPr>
            <p:ph type="body" sz="quarter" idx="10"/>
          </p:nvPr>
        </p:nvSpPr>
        <p:spPr/>
        <p:txBody>
          <a:bodyPr rtlCol="0"/>
          <a:p>
            <a:pPr fontAlgn="auto">
              <a:spcAft>
                <a:spcPts val="0"/>
              </a:spcAft>
              <a:buFont typeface="Arial" panose="020B0604020202020204"/>
              <a:buNone/>
            </a:pPr>
            <a:r>
              <a:rPr altLang="zh-CN" dirty="0" lang="en-US"/>
              <a:t>02</a:t>
            </a:r>
            <a:endParaRPr altLang="en-US" dirty="0" lang="zh-C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23" name="标题 1"/>
          <p:cNvSpPr>
            <a:spLocks noGrp="1"/>
          </p:cNvSpPr>
          <p:nvPr>
            <p:ph type="title"/>
          </p:nvPr>
        </p:nvSpPr>
        <p:spPr>
          <a:xfrm>
            <a:off x="1330036" y="72797"/>
            <a:ext cx="10059390" cy="1325563"/>
          </a:xfrm>
        </p:spPr>
        <p:txBody>
          <a:bodyPr>
            <a:normAutofit/>
          </a:bodyPr>
          <a:p>
            <a:r>
              <a:rPr altLang="en-US" dirty="0" sz="4000" lang="zh-CN">
                <a:solidFill>
                  <a:schemeClr val="bg1"/>
                </a:solidFill>
                <a:latin typeface="微软雅黑" panose="020B0503020204020204" pitchFamily="34" charset="-122"/>
                <a:ea typeface="微软雅黑" panose="020B0503020204020204" pitchFamily="34" charset="-122"/>
              </a:rPr>
              <a:t>文件系统的基本原理</a:t>
            </a:r>
            <a:endParaRPr altLang="en-US" dirty="0" sz="4000" lang="zh-CN">
              <a:solidFill>
                <a:schemeClr val="bg1"/>
              </a:solidFill>
              <a:latin typeface="微软雅黑" panose="020B0503020204020204" pitchFamily="34" charset="-122"/>
              <a:ea typeface="微软雅黑" panose="020B0503020204020204" pitchFamily="34" charset="-122"/>
            </a:endParaRPr>
          </a:p>
        </p:txBody>
      </p:sp>
      <p:sp>
        <p:nvSpPr>
          <p:cNvPr id="1048624" name="文本框 3"/>
          <p:cNvSpPr txBox="1"/>
          <p:nvPr/>
        </p:nvSpPr>
        <p:spPr>
          <a:xfrm>
            <a:off x="382270" y="1156970"/>
            <a:ext cx="10927080" cy="1005840"/>
          </a:xfrm>
          <a:prstGeom prst="rect"/>
          <a:noFill/>
        </p:spPr>
        <p:txBody>
          <a:bodyPr rtlCol="0" wrap="square">
            <a:spAutoFit/>
          </a:bodyPr>
          <a:p>
            <a:r>
              <a:rPr altLang="en-US" lang="zh-CN"/>
              <a:t>硬盘是低速设备，其读写单位是扇区，为了避免频繁访问硬盘，操作系统不会有了一扇区数据就去读</a:t>
            </a:r>
            <a:endParaRPr altLang="en-US" lang="zh-CN"/>
          </a:p>
          <a:p>
            <a:r>
              <a:rPr altLang="en-US" lang="zh-CN"/>
              <a:t>写一次磁盘，往往等数据积攒到“足够大小”时才 次性访问硬盘，这足够大小的数据就是块，硬盘读写</a:t>
            </a:r>
            <a:endParaRPr altLang="en-US" lang="zh-CN"/>
          </a:p>
          <a:p>
            <a:r>
              <a:rPr altLang="en-US" lang="zh-CN"/>
              <a:t>单位是扇区，所以块是由多个扇区组成的，块大小是扇区大小的整数倍</a:t>
            </a:r>
            <a:endParaRPr altLang="en-US" lang="zh-CN"/>
          </a:p>
        </p:txBody>
      </p:sp>
      <p:sp>
        <p:nvSpPr>
          <p:cNvPr id="1048625" name="文本框 4"/>
          <p:cNvSpPr txBox="1"/>
          <p:nvPr/>
        </p:nvSpPr>
        <p:spPr>
          <a:xfrm>
            <a:off x="401955" y="2259330"/>
            <a:ext cx="9881870" cy="561339"/>
          </a:xfrm>
          <a:prstGeom prst="rect"/>
          <a:noFill/>
        </p:spPr>
        <p:txBody>
          <a:bodyPr rtlCol="0" wrap="square">
            <a:spAutoFit/>
          </a:bodyPr>
          <a:p>
            <a:r>
              <a:rPr altLang="en-US" b="1" sz="2800" lang="zh-CN">
                <a:solidFill>
                  <a:srgbClr val="FF0000"/>
                </a:solidFill>
              </a:rPr>
              <a:t>如何抽象这些块进行管理？</a:t>
            </a:r>
            <a:endParaRPr altLang="en-US" b="1" sz="2800" lang="zh-CN">
              <a:solidFill>
                <a:srgbClr val="FF0000"/>
              </a:solidFill>
            </a:endParaRPr>
          </a:p>
        </p:txBody>
      </p:sp>
      <p:pic>
        <p:nvPicPr>
          <p:cNvPr id="2097161" name="图片 10"/>
          <p:cNvPicPr>
            <a:picLocks noChangeAspect="1"/>
          </p:cNvPicPr>
          <p:nvPr/>
        </p:nvPicPr>
        <p:blipFill>
          <a:blip xmlns:r="http://schemas.openxmlformats.org/officeDocument/2006/relationships" r:embed="rId1"/>
          <a:stretch>
            <a:fillRect/>
          </a:stretch>
        </p:blipFill>
        <p:spPr>
          <a:xfrm>
            <a:off x="251460" y="3910330"/>
            <a:ext cx="2333625" cy="2276475"/>
          </a:xfrm>
          <a:prstGeom prst="rect"/>
        </p:spPr>
      </p:pic>
      <p:sp>
        <p:nvSpPr>
          <p:cNvPr id="1048626" name="文本框 11"/>
          <p:cNvSpPr txBox="1"/>
          <p:nvPr/>
        </p:nvSpPr>
        <p:spPr>
          <a:xfrm>
            <a:off x="487680" y="2929890"/>
            <a:ext cx="10016490" cy="396239"/>
          </a:xfrm>
          <a:prstGeom prst="rect"/>
          <a:noFill/>
        </p:spPr>
        <p:txBody>
          <a:bodyPr rtlCol="0" wrap="square">
            <a:spAutoFit/>
          </a:bodyPr>
          <a:p>
            <a:r>
              <a:rPr altLang="zh-CN" lang="en-US"/>
              <a:t>FBC</a:t>
            </a:r>
            <a:r>
              <a:rPr altLang="en-US" lang="zh-CN"/>
              <a:t>：用于管理、控制文件相关信息的数据结构都被称为 FCB (File Contd Block ）</a:t>
            </a:r>
            <a:endParaRPr altLang="en-US" lang="zh-CN"/>
          </a:p>
        </p:txBody>
      </p:sp>
      <p:pic>
        <p:nvPicPr>
          <p:cNvPr id="2097162" name="图片 12"/>
          <p:cNvPicPr>
            <a:picLocks noChangeAspect="1"/>
          </p:cNvPicPr>
          <p:nvPr/>
        </p:nvPicPr>
        <p:blipFill>
          <a:blip xmlns:r="http://schemas.openxmlformats.org/officeDocument/2006/relationships" r:embed="rId2"/>
          <a:stretch>
            <a:fillRect/>
          </a:stretch>
        </p:blipFill>
        <p:spPr>
          <a:xfrm>
            <a:off x="3589655" y="3446780"/>
            <a:ext cx="2981325" cy="3311525"/>
          </a:xfrm>
          <a:prstGeom prst="rect"/>
        </p:spPr>
      </p:pic>
      <p:pic>
        <p:nvPicPr>
          <p:cNvPr id="2097163" name="图片 13"/>
          <p:cNvPicPr>
            <a:picLocks noChangeAspect="1"/>
          </p:cNvPicPr>
          <p:nvPr/>
        </p:nvPicPr>
        <p:blipFill>
          <a:blip xmlns:r="http://schemas.openxmlformats.org/officeDocument/2006/relationships" r:embed="rId3"/>
          <a:stretch>
            <a:fillRect/>
          </a:stretch>
        </p:blipFill>
        <p:spPr>
          <a:xfrm>
            <a:off x="7723505" y="3642360"/>
            <a:ext cx="1899285" cy="2948940"/>
          </a:xfrm>
          <a:prstGeom prst="rect"/>
        </p:spPr>
      </p:pic>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2" presetSubtype="4">
                                  <p:stCondLst>
                                    <p:cond delay="0"/>
                                  </p:stCondLst>
                                  <p:childTnLst>
                                    <p:set>
                                      <p:cBhvr>
                                        <p:cTn dur="1" fill="hold" id="6">
                                          <p:stCondLst>
                                            <p:cond delay="0"/>
                                          </p:stCondLst>
                                        </p:cTn>
                                        <p:tgtEl>
                                          <p:spTgt spid="1048625"/>
                                        </p:tgtEl>
                                        <p:attrNameLst>
                                          <p:attrName>style.visibility</p:attrName>
                                        </p:attrNameLst>
                                      </p:cBhvr>
                                      <p:to>
                                        <p:strVal val="visible"/>
                                      </p:to>
                                    </p:set>
                                    <p:anim calcmode="lin" valueType="num">
                                      <p:cBhvr additive="base">
                                        <p:cTn dur="500" fill="hold" id="7"/>
                                        <p:tgtEl>
                                          <p:spTgt spid="1048625"/>
                                        </p:tgtEl>
                                        <p:attrNameLst>
                                          <p:attrName>ppt_x</p:attrName>
                                        </p:attrNameLst>
                                      </p:cBhvr>
                                      <p:tavLst>
                                        <p:tav tm="0">
                                          <p:val>
                                            <p:strVal val="#ppt_x"/>
                                          </p:val>
                                        </p:tav>
                                        <p:tav tm="100000">
                                          <p:val>
                                            <p:strVal val="#ppt_x"/>
                                          </p:val>
                                        </p:tav>
                                      </p:tavLst>
                                    </p:anim>
                                    <p:anim calcmode="lin" valueType="num">
                                      <p:cBhvr additive="base">
                                        <p:cTn dur="500" fill="hold" id="8"/>
                                        <p:tgtEl>
                                          <p:spTgt spid="1048625"/>
                                        </p:tgtEl>
                                        <p:attrNameLst>
                                          <p:attrName>ppt_y</p:attrName>
                                        </p:attrNameLst>
                                      </p:cBhvr>
                                      <p:tavLst>
                                        <p:tav tm="0">
                                          <p:val>
                                            <p:strVal val="1+#ppt_h/2"/>
                                          </p:val>
                                        </p:tav>
                                        <p:tav tm="100000">
                                          <p:val>
                                            <p:strVal val="#ppt_y"/>
                                          </p:val>
                                        </p:tav>
                                      </p:tavLst>
                                    </p:anim>
                                  </p:childTnLst>
                                </p:cTn>
                              </p:par>
                            </p:childTnLst>
                          </p:cTn>
                        </p:par>
                      </p:childTnLst>
                    </p:cTn>
                  </p:par>
                  <p:par>
                    <p:cTn fill="hold" id="9">
                      <p:stCondLst>
                        <p:cond delay="indefinite"/>
                      </p:stCondLst>
                      <p:childTnLst>
                        <p:par>
                          <p:cTn fill="hold" id="10">
                            <p:stCondLst>
                              <p:cond delay="0"/>
                            </p:stCondLst>
                            <p:childTnLst>
                              <p:par>
                                <p:cTn fill="hold" grpId="0" id="11" nodeType="clickEffect" presetClass="entr" presetID="2" presetSubtype="4">
                                  <p:stCondLst>
                                    <p:cond delay="0"/>
                                  </p:stCondLst>
                                  <p:childTnLst>
                                    <p:set>
                                      <p:cBhvr>
                                        <p:cTn dur="1" fill="hold" id="12">
                                          <p:stCondLst>
                                            <p:cond delay="0"/>
                                          </p:stCondLst>
                                        </p:cTn>
                                        <p:tgtEl>
                                          <p:spTgt spid="1048626"/>
                                        </p:tgtEl>
                                        <p:attrNameLst>
                                          <p:attrName>style.visibility</p:attrName>
                                        </p:attrNameLst>
                                      </p:cBhvr>
                                      <p:to>
                                        <p:strVal val="visible"/>
                                      </p:to>
                                    </p:set>
                                    <p:anim calcmode="lin" valueType="num">
                                      <p:cBhvr additive="base">
                                        <p:cTn dur="500" fill="hold" id="13"/>
                                        <p:tgtEl>
                                          <p:spTgt spid="1048626"/>
                                        </p:tgtEl>
                                        <p:attrNameLst>
                                          <p:attrName>ppt_x</p:attrName>
                                        </p:attrNameLst>
                                      </p:cBhvr>
                                      <p:tavLst>
                                        <p:tav tm="0">
                                          <p:val>
                                            <p:strVal val="#ppt_x"/>
                                          </p:val>
                                        </p:tav>
                                        <p:tav tm="100000">
                                          <p:val>
                                            <p:strVal val="#ppt_x"/>
                                          </p:val>
                                        </p:tav>
                                      </p:tavLst>
                                    </p:anim>
                                    <p:anim calcmode="lin" valueType="num">
                                      <p:cBhvr additive="base">
                                        <p:cTn dur="500" fill="hold" id="14"/>
                                        <p:tgtEl>
                                          <p:spTgt spid="1048626"/>
                                        </p:tgtEl>
                                        <p:attrNameLst>
                                          <p:attrName>ppt_y</p:attrName>
                                        </p:attrNameLst>
                                      </p:cBhvr>
                                      <p:tavLst>
                                        <p:tav tm="0">
                                          <p:val>
                                            <p:strVal val="1+#ppt_h/2"/>
                                          </p:val>
                                        </p:tav>
                                        <p:tav tm="100000">
                                          <p:val>
                                            <p:strVal val="#ppt_y"/>
                                          </p:val>
                                        </p:tav>
                                      </p:tavLst>
                                    </p:anim>
                                  </p:childTnLst>
                                </p:cTn>
                              </p:par>
                            </p:childTnLst>
                          </p:cTn>
                        </p:par>
                      </p:childTnLst>
                    </p:cTn>
                  </p:par>
                  <p:par>
                    <p:cTn fill="hold" id="15">
                      <p:stCondLst>
                        <p:cond delay="indefinite"/>
                      </p:stCondLst>
                      <p:childTnLst>
                        <p:par>
                          <p:cTn fill="hold" id="16">
                            <p:stCondLst>
                              <p:cond delay="0"/>
                            </p:stCondLst>
                            <p:childTnLst>
                              <p:par>
                                <p:cTn fill="hold" id="17" nodeType="clickEffect" presetClass="entr" presetID="2" presetSubtype="4">
                                  <p:stCondLst>
                                    <p:cond delay="0"/>
                                  </p:stCondLst>
                                  <p:childTnLst>
                                    <p:set>
                                      <p:cBhvr>
                                        <p:cTn dur="1" fill="hold" id="18">
                                          <p:stCondLst>
                                            <p:cond delay="0"/>
                                          </p:stCondLst>
                                        </p:cTn>
                                        <p:tgtEl>
                                          <p:spTgt spid="2097161"/>
                                        </p:tgtEl>
                                        <p:attrNameLst>
                                          <p:attrName>style.visibility</p:attrName>
                                        </p:attrNameLst>
                                      </p:cBhvr>
                                      <p:to>
                                        <p:strVal val="visible"/>
                                      </p:to>
                                    </p:set>
                                    <p:anim calcmode="lin" valueType="num">
                                      <p:cBhvr additive="base">
                                        <p:cTn dur="500" fill="hold" id="19"/>
                                        <p:tgtEl>
                                          <p:spTgt spid="2097161"/>
                                        </p:tgtEl>
                                        <p:attrNameLst>
                                          <p:attrName>ppt_x</p:attrName>
                                        </p:attrNameLst>
                                      </p:cBhvr>
                                      <p:tavLst>
                                        <p:tav tm="0">
                                          <p:val>
                                            <p:strVal val="#ppt_x"/>
                                          </p:val>
                                        </p:tav>
                                        <p:tav tm="100000">
                                          <p:val>
                                            <p:strVal val="#ppt_x"/>
                                          </p:val>
                                        </p:tav>
                                      </p:tavLst>
                                    </p:anim>
                                    <p:anim calcmode="lin" valueType="num">
                                      <p:cBhvr additive="base">
                                        <p:cTn dur="500" fill="hold" id="20"/>
                                        <p:tgtEl>
                                          <p:spTgt spid="2097161"/>
                                        </p:tgtEl>
                                        <p:attrNameLst>
                                          <p:attrName>ppt_y</p:attrName>
                                        </p:attrNameLst>
                                      </p:cBhvr>
                                      <p:tavLst>
                                        <p:tav tm="0">
                                          <p:val>
                                            <p:strVal val="1+#ppt_h/2"/>
                                          </p:val>
                                        </p:tav>
                                        <p:tav tm="100000">
                                          <p:val>
                                            <p:strVal val="#ppt_y"/>
                                          </p:val>
                                        </p:tav>
                                      </p:tavLst>
                                    </p:anim>
                                  </p:childTnLst>
                                </p:cTn>
                              </p:par>
                            </p:childTnLst>
                          </p:cTn>
                        </p:par>
                      </p:childTnLst>
                    </p:cTn>
                  </p:par>
                  <p:par>
                    <p:cTn fill="hold" id="21">
                      <p:stCondLst>
                        <p:cond delay="indefinite"/>
                      </p:stCondLst>
                      <p:childTnLst>
                        <p:par>
                          <p:cTn fill="hold" id="22">
                            <p:stCondLst>
                              <p:cond delay="0"/>
                            </p:stCondLst>
                            <p:childTnLst>
                              <p:par>
                                <p:cTn fill="hold" id="23" nodeType="clickEffect" presetClass="entr" presetID="2" presetSubtype="4">
                                  <p:stCondLst>
                                    <p:cond delay="0"/>
                                  </p:stCondLst>
                                  <p:childTnLst>
                                    <p:set>
                                      <p:cBhvr>
                                        <p:cTn dur="1" fill="hold" id="24">
                                          <p:stCondLst>
                                            <p:cond delay="0"/>
                                          </p:stCondLst>
                                        </p:cTn>
                                        <p:tgtEl>
                                          <p:spTgt spid="2097162"/>
                                        </p:tgtEl>
                                        <p:attrNameLst>
                                          <p:attrName>style.visibility</p:attrName>
                                        </p:attrNameLst>
                                      </p:cBhvr>
                                      <p:to>
                                        <p:strVal val="visible"/>
                                      </p:to>
                                    </p:set>
                                    <p:anim calcmode="lin" valueType="num">
                                      <p:cBhvr additive="base">
                                        <p:cTn dur="500" fill="hold" id="25"/>
                                        <p:tgtEl>
                                          <p:spTgt spid="2097162"/>
                                        </p:tgtEl>
                                        <p:attrNameLst>
                                          <p:attrName>ppt_x</p:attrName>
                                        </p:attrNameLst>
                                      </p:cBhvr>
                                      <p:tavLst>
                                        <p:tav tm="0">
                                          <p:val>
                                            <p:strVal val="#ppt_x"/>
                                          </p:val>
                                        </p:tav>
                                        <p:tav tm="100000">
                                          <p:val>
                                            <p:strVal val="#ppt_x"/>
                                          </p:val>
                                        </p:tav>
                                      </p:tavLst>
                                    </p:anim>
                                    <p:anim calcmode="lin" valueType="num">
                                      <p:cBhvr additive="base">
                                        <p:cTn dur="500" fill="hold" id="26"/>
                                        <p:tgtEl>
                                          <p:spTgt spid="2097162"/>
                                        </p:tgtEl>
                                        <p:attrNameLst>
                                          <p:attrName>ppt_y</p:attrName>
                                        </p:attrNameLst>
                                      </p:cBhvr>
                                      <p:tavLst>
                                        <p:tav tm="0">
                                          <p:val>
                                            <p:strVal val="1+#ppt_h/2"/>
                                          </p:val>
                                        </p:tav>
                                        <p:tav tm="100000">
                                          <p:val>
                                            <p:strVal val="#ppt_y"/>
                                          </p:val>
                                        </p:tav>
                                      </p:tavLst>
                                    </p:anim>
                                  </p:childTnLst>
                                </p:cTn>
                              </p:par>
                            </p:childTnLst>
                          </p:cTn>
                        </p:par>
                      </p:childTnLst>
                    </p:cTn>
                  </p:par>
                  <p:par>
                    <p:cTn fill="hold" id="27">
                      <p:stCondLst>
                        <p:cond delay="indefinite"/>
                      </p:stCondLst>
                      <p:childTnLst>
                        <p:par>
                          <p:cTn fill="hold" id="28">
                            <p:stCondLst>
                              <p:cond delay="0"/>
                            </p:stCondLst>
                            <p:childTnLst>
                              <p:par>
                                <p:cTn fill="hold" id="29" nodeType="clickEffect" presetClass="entr" presetID="2" presetSubtype="4">
                                  <p:stCondLst>
                                    <p:cond delay="0"/>
                                  </p:stCondLst>
                                  <p:childTnLst>
                                    <p:set>
                                      <p:cBhvr>
                                        <p:cTn dur="1" fill="hold" id="30">
                                          <p:stCondLst>
                                            <p:cond delay="0"/>
                                          </p:stCondLst>
                                        </p:cTn>
                                        <p:tgtEl>
                                          <p:spTgt spid="2097163"/>
                                        </p:tgtEl>
                                        <p:attrNameLst>
                                          <p:attrName>style.visibility</p:attrName>
                                        </p:attrNameLst>
                                      </p:cBhvr>
                                      <p:to>
                                        <p:strVal val="visible"/>
                                      </p:to>
                                    </p:set>
                                    <p:anim calcmode="lin" valueType="num">
                                      <p:cBhvr additive="base">
                                        <p:cTn dur="500" fill="hold" id="31"/>
                                        <p:tgtEl>
                                          <p:spTgt spid="2097163"/>
                                        </p:tgtEl>
                                        <p:attrNameLst>
                                          <p:attrName>ppt_x</p:attrName>
                                        </p:attrNameLst>
                                      </p:cBhvr>
                                      <p:tavLst>
                                        <p:tav tm="0">
                                          <p:val>
                                            <p:strVal val="#ppt_x"/>
                                          </p:val>
                                        </p:tav>
                                        <p:tav tm="100000">
                                          <p:val>
                                            <p:strVal val="#ppt_x"/>
                                          </p:val>
                                        </p:tav>
                                      </p:tavLst>
                                    </p:anim>
                                    <p:anim calcmode="lin" valueType="num">
                                      <p:cBhvr additive="base">
                                        <p:cTn dur="500" fill="hold" id="32"/>
                                        <p:tgtEl>
                                          <p:spTgt spid="20971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25" grpId="0"/>
      <p:bldP spid="1048625" grpId="1"/>
      <p:bldP spid="1048626" grpId="0"/>
      <p:bldP spid="1048626"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30" name="标题 1"/>
          <p:cNvSpPr>
            <a:spLocks noGrp="1"/>
          </p:cNvSpPr>
          <p:nvPr>
            <p:ph type="title"/>
          </p:nvPr>
        </p:nvSpPr>
        <p:spPr>
          <a:xfrm>
            <a:off x="1330036" y="72797"/>
            <a:ext cx="10059390" cy="1325563"/>
          </a:xfrm>
        </p:spPr>
        <p:txBody>
          <a:bodyPr>
            <a:normAutofit/>
          </a:bodyPr>
          <a:p>
            <a:r>
              <a:rPr altLang="en-US" dirty="0" sz="4000" lang="zh-CN">
                <a:latin typeface="微软雅黑" panose="020B0503020204020204" pitchFamily="34" charset="-122"/>
                <a:ea typeface="微软雅黑" panose="020B0503020204020204" pitchFamily="34" charset="-122"/>
                <a:sym typeface="+mn-ea"/>
              </a:rPr>
              <a:t>文件系统的基本原理</a:t>
            </a:r>
            <a:r>
              <a:rPr altLang="zh-CN" dirty="0" sz="4000" lang="en-US">
                <a:latin typeface="微软雅黑" panose="020B0503020204020204" pitchFamily="34" charset="-122"/>
                <a:ea typeface="微软雅黑" panose="020B0503020204020204" pitchFamily="34" charset="-122"/>
                <a:sym typeface="+mn-ea"/>
              </a:rPr>
              <a:t>---inode</a:t>
            </a:r>
            <a:r>
              <a:rPr altLang="en-US" dirty="0" sz="4000" lang="zh-CN">
                <a:latin typeface="微软雅黑" panose="020B0503020204020204" pitchFamily="34" charset="-122"/>
                <a:ea typeface="微软雅黑" panose="020B0503020204020204" pitchFamily="34" charset="-122"/>
                <a:sym typeface="+mn-ea"/>
              </a:rPr>
              <a:t>文件索引</a:t>
            </a:r>
            <a:endParaRPr altLang="en-US" dirty="0" sz="4000" lang="zh-CN">
              <a:solidFill>
                <a:schemeClr val="bg1"/>
              </a:solidFill>
              <a:latin typeface="微软雅黑" panose="020B0503020204020204" pitchFamily="34" charset="-122"/>
              <a:ea typeface="微软雅黑" panose="020B0503020204020204" pitchFamily="34" charset="-122"/>
              <a:sym typeface="+mn-ea"/>
            </a:endParaRPr>
          </a:p>
        </p:txBody>
      </p:sp>
      <p:pic>
        <p:nvPicPr>
          <p:cNvPr id="2097164" name="图片 10"/>
          <p:cNvPicPr>
            <a:picLocks noChangeAspect="1"/>
          </p:cNvPicPr>
          <p:nvPr>
            <p:custDataLst>
              <p:tags r:id="rId1"/>
            </p:custDataLst>
          </p:nvPr>
        </p:nvPicPr>
        <p:blipFill>
          <a:blip xmlns:r="http://schemas.openxmlformats.org/officeDocument/2006/relationships" r:embed="rId2"/>
          <a:stretch>
            <a:fillRect/>
          </a:stretch>
        </p:blipFill>
        <p:spPr>
          <a:xfrm>
            <a:off x="7775575" y="1398270"/>
            <a:ext cx="3684905" cy="3426460"/>
          </a:xfrm>
          <a:prstGeom prst="rect"/>
        </p:spPr>
      </p:pic>
      <p:sp>
        <p:nvSpPr>
          <p:cNvPr id="1048631" name="文本框 5"/>
          <p:cNvSpPr txBox="1"/>
          <p:nvPr/>
        </p:nvSpPr>
        <p:spPr>
          <a:xfrm>
            <a:off x="290195" y="1143000"/>
            <a:ext cx="7140575" cy="4663440"/>
          </a:xfrm>
          <a:prstGeom prst="rect"/>
          <a:noFill/>
        </p:spPr>
        <p:txBody>
          <a:bodyPr rtlCol="0" wrap="square">
            <a:spAutoFit/>
          </a:bodyPr>
          <a:p>
            <a:r>
              <a:rPr altLang="zh-CN" lang="en-US"/>
              <a:t>inode</a:t>
            </a:r>
            <a:r>
              <a:rPr altLang="en-US" lang="zh-CN"/>
              <a:t>相当于每个文件单独配置的一个元信息数据结构，包含了：</a:t>
            </a:r>
            <a:r>
              <a:rPr altLang="zh-CN" lang="en-US"/>
              <a:t>inode</a:t>
            </a:r>
            <a:r>
              <a:rPr altLang="en-US" lang="zh-CN"/>
              <a:t>编号，文件权限，属主，时间，文件大小，文件索引表（块地址数组）</a:t>
            </a:r>
            <a:endParaRPr altLang="en-US" lang="zh-CN"/>
          </a:p>
          <a:p>
            <a:endParaRPr altLang="en-US" lang="zh-CN"/>
          </a:p>
          <a:p>
            <a:endParaRPr altLang="en-US" lang="zh-CN"/>
          </a:p>
          <a:p>
            <a:r>
              <a:rPr altLang="en-US" lang="zh-CN"/>
              <a:t>文件系统是针对各个分区来进行管理的，不同的分区可以设置不同的文件系统，</a:t>
            </a:r>
            <a:r>
              <a:rPr altLang="zh-CN" lang="en-US"/>
              <a:t>inode</a:t>
            </a:r>
            <a:r>
              <a:rPr altLang="en-US" lang="zh-CN"/>
              <a:t>代表的是文件，每个分区有许多的文件，因此各分区都有自己的</a:t>
            </a:r>
            <a:r>
              <a:rPr altLang="zh-CN" lang="en-US"/>
              <a:t>inode</a:t>
            </a:r>
            <a:r>
              <a:rPr altLang="en-US" lang="zh-CN"/>
              <a:t>数组。</a:t>
            </a:r>
            <a:endParaRPr altLang="en-US" lang="zh-CN"/>
          </a:p>
          <a:p>
            <a:endParaRPr altLang="en-US" lang="zh-CN"/>
          </a:p>
          <a:p>
            <a:r>
              <a:rPr altLang="en-US" lang="zh-CN"/>
              <a:t>同时，因为各个分区的空间，实际上处理超级块和位图，所有的空间都是被</a:t>
            </a:r>
            <a:r>
              <a:rPr altLang="zh-CN" lang="en-US"/>
              <a:t>inode</a:t>
            </a:r>
            <a:r>
              <a:rPr altLang="en-US" lang="zh-CN"/>
              <a:t>和数据块所占用，分区的容量在划分磁盘设置文件系统时，是固定的，因此在进行分区时，</a:t>
            </a:r>
            <a:r>
              <a:rPr altLang="zh-CN" lang="en-US"/>
              <a:t>inode</a:t>
            </a:r>
            <a:r>
              <a:rPr altLang="en-US" lang="zh-CN"/>
              <a:t>数组的长度也是固定的，每个分区最大创建的文件数也是一开始就限制的</a:t>
            </a:r>
            <a:r>
              <a:rPr altLang="zh-CN" lang="en-US"/>
              <a:t>.</a:t>
            </a:r>
            <a:endParaRPr altLang="zh-CN" lang="en-US"/>
          </a:p>
          <a:p>
            <a:endParaRPr altLang="zh-CN" lang="en-US"/>
          </a:p>
          <a:p>
            <a:r>
              <a:rPr altLang="en-US" lang="zh-CN"/>
              <a:t>使用</a:t>
            </a:r>
            <a:r>
              <a:rPr altLang="zh-CN" lang="en-US"/>
              <a:t>df -i </a:t>
            </a:r>
            <a:r>
              <a:rPr altLang="en-US" lang="zh-CN"/>
              <a:t>可以查看每个分区的</a:t>
            </a:r>
            <a:r>
              <a:rPr altLang="zh-CN" lang="en-US"/>
              <a:t>inode</a:t>
            </a:r>
            <a:r>
              <a:rPr altLang="en-US" lang="zh-CN"/>
              <a:t>使用情况</a:t>
            </a:r>
            <a:endParaRPr altLang="en-US" lang="zh-CN"/>
          </a:p>
        </p:txBody>
      </p:sp>
      <p:pic>
        <p:nvPicPr>
          <p:cNvPr id="2097165" name="图片 7"/>
          <p:cNvPicPr>
            <a:picLocks noChangeAspect="1"/>
          </p:cNvPicPr>
          <p:nvPr>
            <p:custDataLst>
              <p:tags r:id="rId3"/>
            </p:custDataLst>
          </p:nvPr>
        </p:nvPicPr>
        <p:blipFill>
          <a:blip xmlns:r="http://schemas.openxmlformats.org/officeDocument/2006/relationships" r:embed="rId4"/>
          <a:stretch>
            <a:fillRect/>
          </a:stretch>
        </p:blipFill>
        <p:spPr>
          <a:xfrm>
            <a:off x="375920" y="5617210"/>
            <a:ext cx="5324475" cy="876300"/>
          </a:xfrm>
          <a:prstGeom prst="rect"/>
        </p:spPr>
      </p:pic>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id="5" nodeType="clickEffect" presetClass="entr" presetID="2" presetSubtype="4">
                                  <p:stCondLst>
                                    <p:cond delay="0"/>
                                  </p:stCondLst>
                                  <p:childTnLst>
                                    <p:set>
                                      <p:cBhvr>
                                        <p:cTn dur="1" fill="hold" id="6">
                                          <p:stCondLst>
                                            <p:cond delay="0"/>
                                          </p:stCondLst>
                                        </p:cTn>
                                        <p:tgtEl>
                                          <p:spTgt spid="2097164"/>
                                        </p:tgtEl>
                                        <p:attrNameLst>
                                          <p:attrName>style.visibility</p:attrName>
                                        </p:attrNameLst>
                                      </p:cBhvr>
                                      <p:to>
                                        <p:strVal val="visible"/>
                                      </p:to>
                                    </p:set>
                                    <p:anim calcmode="lin" valueType="num">
                                      <p:cBhvr additive="base">
                                        <p:cTn dur="500" fill="hold" id="7"/>
                                        <p:tgtEl>
                                          <p:spTgt spid="2097164"/>
                                        </p:tgtEl>
                                        <p:attrNameLst>
                                          <p:attrName>ppt_x</p:attrName>
                                        </p:attrNameLst>
                                      </p:cBhvr>
                                      <p:tavLst>
                                        <p:tav tm="0">
                                          <p:val>
                                            <p:strVal val="#ppt_x"/>
                                          </p:val>
                                        </p:tav>
                                        <p:tav tm="100000">
                                          <p:val>
                                            <p:strVal val="#ppt_x"/>
                                          </p:val>
                                        </p:tav>
                                      </p:tavLst>
                                    </p:anim>
                                    <p:anim calcmode="lin" valueType="num">
                                      <p:cBhvr additive="base">
                                        <p:cTn dur="500" fill="hold" id="8"/>
                                        <p:tgtEl>
                                          <p:spTgt spid="20971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sp>
        <p:nvSpPr>
          <p:cNvPr id="1048635" name="标题 1"/>
          <p:cNvSpPr>
            <a:spLocks noGrp="1"/>
          </p:cNvSpPr>
          <p:nvPr>
            <p:ph type="title"/>
          </p:nvPr>
        </p:nvSpPr>
        <p:spPr>
          <a:xfrm>
            <a:off x="1330036" y="72797"/>
            <a:ext cx="10059390" cy="1325563"/>
          </a:xfrm>
        </p:spPr>
        <p:txBody>
          <a:bodyPr>
            <a:normAutofit/>
          </a:bodyPr>
          <a:p>
            <a:r>
              <a:rPr altLang="en-US" dirty="0" sz="4000" lang="zh-CN">
                <a:latin typeface="微软雅黑" panose="020B0503020204020204" pitchFamily="34" charset="-122"/>
                <a:ea typeface="微软雅黑" panose="020B0503020204020204" pitchFamily="34" charset="-122"/>
                <a:sym typeface="+mn-ea"/>
              </a:rPr>
              <a:t>文件系统的基本原理</a:t>
            </a:r>
            <a:r>
              <a:rPr altLang="zh-CN" dirty="0" sz="4000" lang="en-US">
                <a:latin typeface="微软雅黑" panose="020B0503020204020204" pitchFamily="34" charset="-122"/>
                <a:ea typeface="微软雅黑" panose="020B0503020204020204" pitchFamily="34" charset="-122"/>
                <a:sym typeface="+mn-ea"/>
              </a:rPr>
              <a:t>---</a:t>
            </a:r>
            <a:r>
              <a:rPr altLang="en-US" dirty="0" sz="4000" lang="zh-CN">
                <a:latin typeface="微软雅黑" panose="020B0503020204020204" pitchFamily="34" charset="-122"/>
                <a:ea typeface="微软雅黑" panose="020B0503020204020204" pitchFamily="34" charset="-122"/>
                <a:sym typeface="+mn-ea"/>
              </a:rPr>
              <a:t>目录项</a:t>
            </a:r>
            <a:endParaRPr altLang="en-US" dirty="0" sz="4000" lang="zh-CN">
              <a:solidFill>
                <a:schemeClr val="bg1"/>
              </a:solidFill>
              <a:latin typeface="微软雅黑" panose="020B0503020204020204" pitchFamily="34" charset="-122"/>
              <a:ea typeface="微软雅黑" panose="020B0503020204020204" pitchFamily="34" charset="-122"/>
              <a:sym typeface="+mn-ea"/>
            </a:endParaRPr>
          </a:p>
        </p:txBody>
      </p:sp>
      <p:pic>
        <p:nvPicPr>
          <p:cNvPr id="2097166" name="图片 12"/>
          <p:cNvPicPr>
            <a:picLocks noChangeAspect="1"/>
          </p:cNvPicPr>
          <p:nvPr>
            <p:custDataLst>
              <p:tags r:id="rId1"/>
            </p:custDataLst>
          </p:nvPr>
        </p:nvPicPr>
        <p:blipFill>
          <a:blip xmlns:r="http://schemas.openxmlformats.org/officeDocument/2006/relationships" r:embed="rId2"/>
          <a:stretch>
            <a:fillRect/>
          </a:stretch>
        </p:blipFill>
        <p:spPr>
          <a:xfrm>
            <a:off x="7212965" y="1203960"/>
            <a:ext cx="3957955" cy="3799840"/>
          </a:xfrm>
          <a:prstGeom prst="rect"/>
        </p:spPr>
      </p:pic>
      <p:sp>
        <p:nvSpPr>
          <p:cNvPr id="1048636" name="文本框 5"/>
          <p:cNvSpPr txBox="1"/>
          <p:nvPr/>
        </p:nvSpPr>
        <p:spPr>
          <a:xfrm>
            <a:off x="459105" y="1300480"/>
            <a:ext cx="6316345" cy="6593839"/>
          </a:xfrm>
          <a:prstGeom prst="rect"/>
          <a:noFill/>
        </p:spPr>
        <p:txBody>
          <a:bodyPr rtlCol="0" wrap="square">
            <a:spAutoFit/>
          </a:bodyPr>
          <a:p>
            <a:r>
              <a:rPr altLang="en-US" lang="zh-CN"/>
              <a:t>在Linux中，目录和文件都用inode表示，因为目录也是文件，只是目录是包含文件的文件，对于磁盘的文件系统来说，只有inode，普通文件和目录的区别只在于数据块存储的内容不一致，普通文件的数据块存储的是文件数据，目录的数据块存储的是普通文件的目录项或者目录文件的目录项</a:t>
            </a:r>
            <a:endParaRPr altLang="en-US" lang="zh-CN"/>
          </a:p>
          <a:p>
            <a:endParaRPr altLang="en-US" lang="zh-CN"/>
          </a:p>
          <a:p>
            <a:endParaRPr altLang="en-US" lang="zh-CN"/>
          </a:p>
          <a:p>
            <a:r>
              <a:rPr altLang="en-US" lang="zh-CN"/>
              <a:t>目录项包含的基本内容：文件名，文件类型（</a:t>
            </a:r>
            <a:r>
              <a:rPr altLang="en-US" lang="zh-CN">
                <a:sym typeface="+mn-ea"/>
              </a:rPr>
              <a:t>标志此</a:t>
            </a:r>
            <a:r>
              <a:rPr altLang="zh-CN" lang="en-US">
                <a:sym typeface="+mn-ea"/>
              </a:rPr>
              <a:t>inode</a:t>
            </a:r>
            <a:r>
              <a:rPr altLang="en-US" lang="zh-CN">
                <a:sym typeface="+mn-ea"/>
              </a:rPr>
              <a:t>是普通文件，还是目录</a:t>
            </a:r>
            <a:r>
              <a:rPr altLang="en-US" lang="zh-CN"/>
              <a:t>）</a:t>
            </a:r>
            <a:r>
              <a:rPr altLang="zh-CN" lang="en-US"/>
              <a:t>inode</a:t>
            </a:r>
            <a:r>
              <a:rPr altLang="en-US" lang="zh-CN"/>
              <a:t>编号等，因此可以绑定文件名和</a:t>
            </a:r>
            <a:r>
              <a:rPr altLang="zh-CN" lang="en-US"/>
              <a:t>inode</a:t>
            </a:r>
            <a:r>
              <a:rPr altLang="en-US" lang="zh-CN"/>
              <a:t>的关系。不同的文件系统，存储的内容复杂度不同</a:t>
            </a:r>
            <a:endParaRPr altLang="en-US" lang="zh-CN"/>
          </a:p>
          <a:p>
            <a:endParaRPr altLang="en-US" lang="zh-CN"/>
          </a:p>
          <a:p>
            <a:r>
              <a:rPr altLang="en-US" lang="zh-CN"/>
              <a:t>通过文件名找到文件的实体数据的过程：</a:t>
            </a:r>
            <a:endParaRPr altLang="en-US" lang="zh-CN"/>
          </a:p>
          <a:p>
            <a:r>
              <a:rPr altLang="en-US" lang="zh-CN"/>
              <a:t> </a:t>
            </a:r>
            <a:r>
              <a:rPr altLang="zh-CN" lang="en-US"/>
              <a:t> </a:t>
            </a:r>
            <a:endParaRPr altLang="zh-CN" lang="en-US"/>
          </a:p>
          <a:p>
            <a:r>
              <a:rPr altLang="zh-CN" lang="en-US"/>
              <a:t>  1 在目录中找到文件名所在目录项</a:t>
            </a:r>
            <a:endParaRPr altLang="zh-CN" lang="en-US"/>
          </a:p>
          <a:p>
            <a:r>
              <a:rPr altLang="zh-CN" lang="en-US"/>
              <a:t>  2 从目录项中获取inode编号</a:t>
            </a:r>
            <a:endParaRPr altLang="zh-CN" lang="en-US"/>
          </a:p>
          <a:p>
            <a:r>
              <a:rPr altLang="zh-CN" lang="en-US"/>
              <a:t>  3 用inode编号作为inode数组的索引下标，找到inode</a:t>
            </a:r>
            <a:r>
              <a:rPr altLang="en-US" lang="zh-CN"/>
              <a:t>、</a:t>
            </a:r>
            <a:endParaRPr altLang="en-US" lang="zh-CN"/>
          </a:p>
          <a:p>
            <a:r>
              <a:rPr altLang="en-US" lang="zh-CN"/>
              <a:t> </a:t>
            </a:r>
            <a:r>
              <a:rPr altLang="zh-CN" lang="en-US"/>
              <a:t> 4 从该inode中获取数据块的地址，读取数据块</a:t>
            </a:r>
            <a:endParaRPr altLang="zh-CN" lang="en-US"/>
          </a:p>
          <a:p>
            <a:endParaRPr altLang="zh-CN" lang="en-US"/>
          </a:p>
          <a:p>
            <a:r>
              <a:rPr altLang="zh-CN" b="1" sz="2400" lang="en-US">
                <a:solidFill>
                  <a:srgbClr val="FF0000"/>
                </a:solidFill>
              </a:rPr>
              <a:t>  </a:t>
            </a:r>
            <a:r>
              <a:rPr altLang="en-US" b="1" sz="2400" lang="zh-CN">
                <a:solidFill>
                  <a:srgbClr val="FF0000"/>
                </a:solidFill>
              </a:rPr>
              <a:t>提问：从哪个目录开始找？</a:t>
            </a:r>
            <a:endParaRPr altLang="zh-CN" b="1" sz="2400" lang="en-US">
              <a:solidFill>
                <a:srgbClr val="FF0000"/>
              </a:solidFill>
            </a:endParaRPr>
          </a:p>
          <a:p>
            <a:endParaRPr altLang="zh-CN" lang="en-US"/>
          </a:p>
          <a:p>
            <a:endParaRPr altLang="en-US" lang="zh-CN"/>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id="5" nodeType="clickEffect" presetClass="entr" presetID="2" presetSubtype="4">
                                  <p:stCondLst>
                                    <p:cond delay="0"/>
                                  </p:stCondLst>
                                  <p:childTnLst>
                                    <p:set>
                                      <p:cBhvr>
                                        <p:cTn dur="1" fill="hold" id="6">
                                          <p:stCondLst>
                                            <p:cond delay="0"/>
                                          </p:stCondLst>
                                        </p:cTn>
                                        <p:tgtEl>
                                          <p:spTgt spid="2097166"/>
                                        </p:tgtEl>
                                        <p:attrNameLst>
                                          <p:attrName>style.visibility</p:attrName>
                                        </p:attrNameLst>
                                      </p:cBhvr>
                                      <p:to>
                                        <p:strVal val="visible"/>
                                      </p:to>
                                    </p:set>
                                    <p:anim calcmode="lin" valueType="num">
                                      <p:cBhvr additive="base">
                                        <p:cTn dur="500" fill="hold" id="7"/>
                                        <p:tgtEl>
                                          <p:spTgt spid="2097166"/>
                                        </p:tgtEl>
                                        <p:attrNameLst>
                                          <p:attrName>ppt_x</p:attrName>
                                        </p:attrNameLst>
                                      </p:cBhvr>
                                      <p:tavLst>
                                        <p:tav tm="0">
                                          <p:val>
                                            <p:strVal val="#ppt_x"/>
                                          </p:val>
                                        </p:tav>
                                        <p:tav tm="100000">
                                          <p:val>
                                            <p:strVal val="#ppt_x"/>
                                          </p:val>
                                        </p:tav>
                                      </p:tavLst>
                                    </p:anim>
                                    <p:anim calcmode="lin" valueType="num">
                                      <p:cBhvr additive="base">
                                        <p:cTn dur="500" fill="hold" id="8"/>
                                        <p:tgtEl>
                                          <p:spTgt spid="20971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UNIT_PLACING_PICTURE_USER_VIEWPORT" val="{&quot;height&quot;:6780,&quot;width&quot;:15855}"/>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 name="KSO_WM_UNIT_PLACING_PICTURE_USER_VIEWPORT" val="{&quot;height&quot;:8910,&quot;width&quot;:10470}"/>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黑色模板色系">
      <a:dk1>
        <a:srgbClr val="D8D8D8"/>
      </a:dk1>
      <a:lt1>
        <a:srgbClr val="FFFFFF"/>
      </a:lt1>
      <a:dk2>
        <a:srgbClr val="7E7E7E"/>
      </a:dk2>
      <a:lt2>
        <a:srgbClr val="A6A6A6"/>
      </a:lt2>
      <a:accent1>
        <a:srgbClr val="68B92E"/>
      </a:accent1>
      <a:accent2>
        <a:srgbClr val="E77817"/>
      </a:accent2>
      <a:accent3>
        <a:srgbClr val="F8C300"/>
      </a:accent3>
      <a:accent4>
        <a:srgbClr val="3BB3C2"/>
      </a:accent4>
      <a:accent5>
        <a:srgbClr val="667AB3"/>
      </a:accent5>
      <a:accent6>
        <a:srgbClr val="004738"/>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带状边缘">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r="5400000" dist="17779" rotWithShape="0">
              <a:srgbClr val="000000">
                <a:alpha val="40000"/>
              </a:srgbClr>
            </a:outerShdw>
          </a:effectLst>
        </a:effectStyle>
        <a:effectStyle>
          <a:effectLst>
            <a:outerShdw blurRad="38100" dir="5400000" dist="25400" rotWithShape="0">
              <a:srgbClr val="000000">
                <a:alpha val="45000"/>
              </a:srgbClr>
            </a:outerShdw>
          </a:effectLst>
          <a:scene3d>
            <a:camera prst="orthographicFront">
              <a:rot lat="0" lon="0" rev="0"/>
            </a:camera>
            <a:lightRig dir="t" rig="brightRoom"/>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alpha val="40000"/>
          </a:schemeClr>
        </a:solidFill>
        <a:ln w="12700">
          <a:noFill/>
        </a:ln>
      </a:spPr>
      <a:bodyPr anchor="ctr" rtlCol="0"/>
      <a:lstStyle>
        <a:defPPr algn="ctr"/>
      </a:lstStyle>
      <a:style>
        <a:lnRef idx="2">
          <a:schemeClr val="accent1">
            <a:shade val="50000"/>
          </a:schemeClr>
        </a:lnRef>
        <a:fillRef idx="1">
          <a:schemeClr val="accent1"/>
        </a:fillRef>
        <a:effectRef idx="0">
          <a:schemeClr val="accent1"/>
        </a:effectRef>
        <a:fontRef idx="minor">
          <a:schemeClr val="lt1"/>
        </a:fontRef>
      </a:style>
    </a:spDef>
  </a:objectDefaults>
</a:theme>
</file>

<file path=ppt/theme/theme2.xml><?xml version="1.0" encoding="utf-8"?>
<a:theme xmlns:a="http://schemas.openxmlformats.org/drawingml/2006/main" name="自定义设计方案">
  <a:themeElements>
    <a:clrScheme name="自定义 1">
      <a:dk1>
        <a:srgbClr val="D8D8D8"/>
      </a:dk1>
      <a:lt1>
        <a:srgbClr val="FFFFFF"/>
      </a:lt1>
      <a:dk2>
        <a:srgbClr val="7E7E7E"/>
      </a:dk2>
      <a:lt2>
        <a:srgbClr val="A6A6A6"/>
      </a:lt2>
      <a:accent1>
        <a:srgbClr val="68B92E"/>
      </a:accent1>
      <a:accent2>
        <a:srgbClr val="E77817"/>
      </a:accent2>
      <a:accent3>
        <a:srgbClr val="F8C300"/>
      </a:accent3>
      <a:accent4>
        <a:srgbClr val="3BB3C2"/>
      </a:accent4>
      <a:accent5>
        <a:srgbClr val="667AB3"/>
      </a:accent5>
      <a:accent6>
        <a:srgbClr val="004738"/>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演示</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itle>2016PPT模板风格</dc:title>
  <dc:creator>zhaoyuan</dc:creator>
  <cp:lastModifiedBy>荆棘鸟</cp:lastModifiedBy>
  <dcterms:created xsi:type="dcterms:W3CDTF">2016-12-28T09:26:00Z</dcterms:created>
  <dcterms:modified xsi:type="dcterms:W3CDTF">2024-05-08T03:45:24Z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c0276ed7b0b8478fb5584fa8f123453d</vt:lpwstr>
  </property>
  <property fmtid="{D5CDD505-2E9C-101B-9397-08002B2CF9AE}" pid="3" name="KSOProductBuildVer">
    <vt:lpwstr>2052-11.1.0.13703</vt:lpwstr>
  </property>
</Properties>
</file>